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6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30" r:id="rId62"/>
    <p:sldId id="331" r:id="rId63"/>
    <p:sldId id="336" r:id="rId64"/>
    <p:sldId id="337" r:id="rId65"/>
    <p:sldId id="342" r:id="rId6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60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7256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270" y="0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E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70" y="495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E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-1270" y="736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-1270" y="990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1270" y="1244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-1270" y="1485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-1270" y="173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-1270" y="198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-1270" y="223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-1270" y="2489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-1270" y="273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-1270" y="298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-1270" y="323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-1270" y="3479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-1270" y="373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-1270" y="3987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-1270" y="4229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-1270" y="4483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-1270" y="472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-1270" y="4978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-1270" y="523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-1270" y="547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-1270" y="572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-1270" y="5981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-1270" y="62229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-1270" y="6476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-1270" y="6730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-1270" y="6972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-1270" y="722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-1270" y="7467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-1270" y="7721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-1270" y="7975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-1270" y="8216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-1270" y="8470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-1270" y="8724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-1270" y="89661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-1270" y="9474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-1270" y="97154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-1270" y="9969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-1270" y="1021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-1270" y="10464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-1270" y="1071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-1270" y="10960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-1270" y="11214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-1270" y="11468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-1270" y="11709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-1270" y="11963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-1270" y="12217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-1270" y="12458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-1270" y="12712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-1270" y="12966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-1270" y="132079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-1270" y="13461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-1270" y="13715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-1270" y="13957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-1270" y="1421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-1270" y="14452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-1270" y="14706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-1270" y="14960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-1270" y="15201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-1270" y="15455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-1270" y="1570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-1270" y="1595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-1270" y="16205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-1270" y="16459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-1270" y="1670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-1270" y="1695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-1270" y="1720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-1270" y="1744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-1270" y="1770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-1270" y="1794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-1270" y="1819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-1270" y="1845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-1270" y="18694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-1270" y="18948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-1270" y="19202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-1270" y="19443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-1270" y="19697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-1270" y="19951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-1270" y="2019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-1270" y="2044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-1270" y="20701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-1270" y="2094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-1270" y="2119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-1270" y="21450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-1270" y="216915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-1270" y="22186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-1270" y="22440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-1270" y="22694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-1270" y="229361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-1270" y="23444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-1270" y="23685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-1270" y="2393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-1270" y="24193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-1270" y="2443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-1270" y="2468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-1270" y="24942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-1270" y="2518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-1270" y="2543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-1270" y="25679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-1270" y="25933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-1270" y="26187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-1270" y="26428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-1270" y="26682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-1270" y="26936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-1270" y="27178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-1270" y="2743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-1270" y="27686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-1270" y="27927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-1270" y="2818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-1270" y="28435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-1270" y="2867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-1270" y="2893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-1270" y="29171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-1270" y="29425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-1270" y="2967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-1270" y="2992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-1270" y="30175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-1270" y="30429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-1270" y="3067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-1270" y="3092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-1270" y="3117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-1270" y="3141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-1270" y="3167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-1270" y="3191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-1270" y="3216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-1270" y="3242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-1270" y="3266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-1270" y="32918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-1270" y="3317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-1270" y="3341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-1270" y="3366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-1270" y="33921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-1270" y="34163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-1270" y="3441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-1270" y="3465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-1270" y="34912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-1270" y="3516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-1270" y="3540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-1270" y="3566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-1270" y="3591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-1270" y="3615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-1270" y="3641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-1270" y="36664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-1270" y="36906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-1270" y="3716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-1270" y="37401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-1270" y="37655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-1270" y="3790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-1270" y="3815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-1270" y="38404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-1270" y="3865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-1270" y="38900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-1270" y="3915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-1270" y="3940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-1270" y="39649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-1270" y="3990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-1270" y="40144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-1270" y="40398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-1270" y="40652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-1270" y="40894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-1270" y="41148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-1270" y="4140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-1270" y="41643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-1270" y="41897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-1270" y="4215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-1270" y="42392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-1270" y="4264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-1270" y="4290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-1270" y="43141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-1270" y="43395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-1270" y="43637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-1270" y="43891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-1270" y="4414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-1270" y="44386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-1270" y="4464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-1270" y="4489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-1270" y="45135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-1270" y="4538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-1270" y="4564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-1270" y="4588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-1270" y="4613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-1270" y="4639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-1270" y="4663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-1270" y="468883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70">
                <a:moveTo>
                  <a:pt x="9146540" y="0"/>
                </a:moveTo>
                <a:lnTo>
                  <a:pt x="0" y="0"/>
                </a:lnTo>
                <a:lnTo>
                  <a:pt x="0" y="2413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413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-1270" y="4738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-1270" y="4763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-1270" y="47879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-1270" y="4813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-1270" y="4838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-1270" y="4862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-1270" y="4888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-1270" y="4913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-1270" y="4937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-1270" y="4963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-1270" y="4988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-1270" y="5012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-1270" y="5038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-1270" y="50634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-1270" y="50876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-1270" y="5113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-1270" y="51371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-1270" y="51625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-1270" y="5187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-1270" y="5212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-1270" y="5237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-1270" y="5262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-1270" y="52870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-1270" y="5312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-1270" y="5337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-1270" y="53619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-1270" y="5387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-1270" y="54127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g object 229"/>
          <p:cNvSpPr/>
          <p:nvPr/>
        </p:nvSpPr>
        <p:spPr>
          <a:xfrm>
            <a:off x="-1270" y="54368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g object 230"/>
          <p:cNvSpPr/>
          <p:nvPr/>
        </p:nvSpPr>
        <p:spPr>
          <a:xfrm>
            <a:off x="-1270" y="54622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g object 231"/>
          <p:cNvSpPr/>
          <p:nvPr/>
        </p:nvSpPr>
        <p:spPr>
          <a:xfrm>
            <a:off x="-1270" y="54864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g object 232"/>
          <p:cNvSpPr/>
          <p:nvPr/>
        </p:nvSpPr>
        <p:spPr>
          <a:xfrm>
            <a:off x="-1270" y="55118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g object 233"/>
          <p:cNvSpPr/>
          <p:nvPr/>
        </p:nvSpPr>
        <p:spPr>
          <a:xfrm>
            <a:off x="-1270" y="5537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g object 234"/>
          <p:cNvSpPr/>
          <p:nvPr/>
        </p:nvSpPr>
        <p:spPr>
          <a:xfrm>
            <a:off x="-1270" y="55613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g object 235"/>
          <p:cNvSpPr/>
          <p:nvPr/>
        </p:nvSpPr>
        <p:spPr>
          <a:xfrm>
            <a:off x="-1270" y="55867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g object 236"/>
          <p:cNvSpPr/>
          <p:nvPr/>
        </p:nvSpPr>
        <p:spPr>
          <a:xfrm>
            <a:off x="-1270" y="5612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g object 237"/>
          <p:cNvSpPr/>
          <p:nvPr/>
        </p:nvSpPr>
        <p:spPr>
          <a:xfrm>
            <a:off x="-1270" y="56362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g object 238"/>
          <p:cNvSpPr/>
          <p:nvPr/>
        </p:nvSpPr>
        <p:spPr>
          <a:xfrm>
            <a:off x="-1270" y="5661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g object 239"/>
          <p:cNvSpPr/>
          <p:nvPr/>
        </p:nvSpPr>
        <p:spPr>
          <a:xfrm>
            <a:off x="-1270" y="5687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g object 240"/>
          <p:cNvSpPr/>
          <p:nvPr/>
        </p:nvSpPr>
        <p:spPr>
          <a:xfrm>
            <a:off x="-1270" y="571118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70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g object 241"/>
          <p:cNvSpPr/>
          <p:nvPr/>
        </p:nvSpPr>
        <p:spPr>
          <a:xfrm>
            <a:off x="-1270" y="57619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g object 242"/>
          <p:cNvSpPr/>
          <p:nvPr/>
        </p:nvSpPr>
        <p:spPr>
          <a:xfrm>
            <a:off x="-1270" y="57861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g object 243"/>
          <p:cNvSpPr/>
          <p:nvPr/>
        </p:nvSpPr>
        <p:spPr>
          <a:xfrm>
            <a:off x="-1270" y="5811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g object 244"/>
          <p:cNvSpPr/>
          <p:nvPr/>
        </p:nvSpPr>
        <p:spPr>
          <a:xfrm>
            <a:off x="-1270" y="58369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g object 245"/>
          <p:cNvSpPr/>
          <p:nvPr/>
        </p:nvSpPr>
        <p:spPr>
          <a:xfrm>
            <a:off x="-1270" y="58610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g object 246"/>
          <p:cNvSpPr/>
          <p:nvPr/>
        </p:nvSpPr>
        <p:spPr>
          <a:xfrm>
            <a:off x="-1270" y="5886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g object 247"/>
          <p:cNvSpPr/>
          <p:nvPr/>
        </p:nvSpPr>
        <p:spPr>
          <a:xfrm>
            <a:off x="-1270" y="59105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g object 248"/>
          <p:cNvSpPr/>
          <p:nvPr/>
        </p:nvSpPr>
        <p:spPr>
          <a:xfrm>
            <a:off x="-1270" y="5935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g object 249"/>
          <p:cNvSpPr/>
          <p:nvPr/>
        </p:nvSpPr>
        <p:spPr>
          <a:xfrm>
            <a:off x="-1270" y="5961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g object 250"/>
          <p:cNvSpPr/>
          <p:nvPr/>
        </p:nvSpPr>
        <p:spPr>
          <a:xfrm>
            <a:off x="-1270" y="5985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g object 251"/>
          <p:cNvSpPr/>
          <p:nvPr/>
        </p:nvSpPr>
        <p:spPr>
          <a:xfrm>
            <a:off x="-1270" y="6010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g object 252"/>
          <p:cNvSpPr/>
          <p:nvPr/>
        </p:nvSpPr>
        <p:spPr>
          <a:xfrm>
            <a:off x="-1270" y="6036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g object 253"/>
          <p:cNvSpPr/>
          <p:nvPr/>
        </p:nvSpPr>
        <p:spPr>
          <a:xfrm>
            <a:off x="-1270" y="60604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g object 254"/>
          <p:cNvSpPr/>
          <p:nvPr/>
        </p:nvSpPr>
        <p:spPr>
          <a:xfrm>
            <a:off x="-1270" y="60858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g object 255"/>
          <p:cNvSpPr/>
          <p:nvPr/>
        </p:nvSpPr>
        <p:spPr>
          <a:xfrm>
            <a:off x="-1270" y="6111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g object 256"/>
          <p:cNvSpPr/>
          <p:nvPr/>
        </p:nvSpPr>
        <p:spPr>
          <a:xfrm>
            <a:off x="-1270" y="61353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g object 257"/>
          <p:cNvSpPr/>
          <p:nvPr/>
        </p:nvSpPr>
        <p:spPr>
          <a:xfrm>
            <a:off x="-1270" y="6160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g object 258"/>
          <p:cNvSpPr/>
          <p:nvPr/>
        </p:nvSpPr>
        <p:spPr>
          <a:xfrm>
            <a:off x="-1270" y="61849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g object 259"/>
          <p:cNvSpPr/>
          <p:nvPr/>
        </p:nvSpPr>
        <p:spPr>
          <a:xfrm>
            <a:off x="-1270" y="6210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g object 260"/>
          <p:cNvSpPr/>
          <p:nvPr/>
        </p:nvSpPr>
        <p:spPr>
          <a:xfrm>
            <a:off x="-1270" y="6235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g object 261"/>
          <p:cNvSpPr/>
          <p:nvPr/>
        </p:nvSpPr>
        <p:spPr>
          <a:xfrm>
            <a:off x="-1270" y="6259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g object 262"/>
          <p:cNvSpPr/>
          <p:nvPr/>
        </p:nvSpPr>
        <p:spPr>
          <a:xfrm>
            <a:off x="-1270" y="6285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g object 263"/>
          <p:cNvSpPr/>
          <p:nvPr/>
        </p:nvSpPr>
        <p:spPr>
          <a:xfrm>
            <a:off x="-1270" y="6310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g object 264"/>
          <p:cNvSpPr/>
          <p:nvPr/>
        </p:nvSpPr>
        <p:spPr>
          <a:xfrm>
            <a:off x="-1270" y="6334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g object 265"/>
          <p:cNvSpPr/>
          <p:nvPr/>
        </p:nvSpPr>
        <p:spPr>
          <a:xfrm>
            <a:off x="-1270" y="6360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g object 266"/>
          <p:cNvSpPr/>
          <p:nvPr/>
        </p:nvSpPr>
        <p:spPr>
          <a:xfrm>
            <a:off x="-1270" y="6385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g object 267"/>
          <p:cNvSpPr/>
          <p:nvPr/>
        </p:nvSpPr>
        <p:spPr>
          <a:xfrm>
            <a:off x="-1270" y="6409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g object 268"/>
          <p:cNvSpPr/>
          <p:nvPr/>
        </p:nvSpPr>
        <p:spPr>
          <a:xfrm>
            <a:off x="-1270" y="6435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g object 269"/>
          <p:cNvSpPr/>
          <p:nvPr/>
        </p:nvSpPr>
        <p:spPr>
          <a:xfrm>
            <a:off x="-1270" y="64592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g object 270"/>
          <p:cNvSpPr/>
          <p:nvPr/>
        </p:nvSpPr>
        <p:spPr>
          <a:xfrm>
            <a:off x="-1270" y="64846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g object 271"/>
          <p:cNvSpPr/>
          <p:nvPr/>
        </p:nvSpPr>
        <p:spPr>
          <a:xfrm>
            <a:off x="-1270" y="6510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g object 272"/>
          <p:cNvSpPr/>
          <p:nvPr/>
        </p:nvSpPr>
        <p:spPr>
          <a:xfrm>
            <a:off x="-1270" y="653414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g object 273"/>
          <p:cNvSpPr/>
          <p:nvPr/>
        </p:nvSpPr>
        <p:spPr>
          <a:xfrm>
            <a:off x="-1270" y="65595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g object 274"/>
          <p:cNvSpPr/>
          <p:nvPr/>
        </p:nvSpPr>
        <p:spPr>
          <a:xfrm>
            <a:off x="-1270" y="65849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g object 275"/>
          <p:cNvSpPr/>
          <p:nvPr/>
        </p:nvSpPr>
        <p:spPr>
          <a:xfrm>
            <a:off x="-1270" y="6609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g object 276"/>
          <p:cNvSpPr/>
          <p:nvPr/>
        </p:nvSpPr>
        <p:spPr>
          <a:xfrm>
            <a:off x="-1270" y="6634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g object 277"/>
          <p:cNvSpPr/>
          <p:nvPr/>
        </p:nvSpPr>
        <p:spPr>
          <a:xfrm>
            <a:off x="-1270" y="6659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g object 278"/>
          <p:cNvSpPr/>
          <p:nvPr/>
        </p:nvSpPr>
        <p:spPr>
          <a:xfrm>
            <a:off x="-1270" y="66840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g object 279"/>
          <p:cNvSpPr/>
          <p:nvPr/>
        </p:nvSpPr>
        <p:spPr>
          <a:xfrm>
            <a:off x="-1270" y="67094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g object 280"/>
          <p:cNvSpPr/>
          <p:nvPr/>
        </p:nvSpPr>
        <p:spPr>
          <a:xfrm>
            <a:off x="-1270" y="67335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g object 281"/>
          <p:cNvSpPr/>
          <p:nvPr/>
        </p:nvSpPr>
        <p:spPr>
          <a:xfrm>
            <a:off x="-1270" y="67589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g object 282"/>
          <p:cNvSpPr/>
          <p:nvPr/>
        </p:nvSpPr>
        <p:spPr>
          <a:xfrm>
            <a:off x="-1270" y="6784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g object 283"/>
          <p:cNvSpPr/>
          <p:nvPr/>
        </p:nvSpPr>
        <p:spPr>
          <a:xfrm>
            <a:off x="-1270" y="68084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g object 284"/>
          <p:cNvSpPr/>
          <p:nvPr/>
        </p:nvSpPr>
        <p:spPr>
          <a:xfrm>
            <a:off x="-1270" y="68338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69840" y="1675892"/>
            <a:ext cx="3218179" cy="4314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33220"/>
            <a:ext cx="7007225" cy="315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7256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13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990600"/>
            <a:ext cx="642112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9413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CC0033"/>
                </a:solidFill>
                <a:latin typeface="Arial"/>
                <a:cs typeface="Arial"/>
              </a:rPr>
              <a:t>Geographic  </a:t>
            </a:r>
            <a:r>
              <a:rPr sz="5400" b="1" spc="-5" dirty="0">
                <a:solidFill>
                  <a:srgbClr val="CC0033"/>
                </a:solidFill>
                <a:latin typeface="Arial"/>
                <a:cs typeface="Arial"/>
              </a:rPr>
              <a:t>Information</a:t>
            </a:r>
            <a:r>
              <a:rPr sz="5400" b="1" spc="-90" dirty="0">
                <a:solidFill>
                  <a:srgbClr val="CC0033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CC0033"/>
                </a:solidFill>
                <a:latin typeface="Arial"/>
                <a:cs typeface="Arial"/>
              </a:rPr>
              <a:t>System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7800" y="4419600"/>
            <a:ext cx="6400800" cy="1752600"/>
          </a:xfrm>
          <a:prstGeom prst="rect">
            <a:avLst/>
          </a:prstGeom>
        </p:spPr>
        <p:txBody>
          <a:bodyPr wrap="square" lIns="0" tIns="0" rIns="0" bIns="0">
            <a:normAutofit fontScale="70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PRESENTED BY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ANKIT GUPTA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ASSISTANT PROFESSOR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 OF CIVIL ENGINEERING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UNITED COLLEGE OF ENGINEERING AND RESEARCH, PRAYAGRAJ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7" name="Picture 6" descr="1745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6602962" cy="838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34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762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486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575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651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727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8166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89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968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0578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134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21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286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375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451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52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616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6928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769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857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9342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010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09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175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251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340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416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492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5818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658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73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8232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899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975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0644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140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2169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889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381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547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623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699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78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864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94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02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9105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9182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9270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9347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42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51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588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664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753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829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905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99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071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147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23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312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388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477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553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629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71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794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871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960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036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112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20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1277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1353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144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518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595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683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760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836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192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2001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2077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2166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224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231900" y="5083809"/>
              <a:ext cx="17780" cy="1189355"/>
            </a:xfrm>
            <a:custGeom>
              <a:avLst/>
              <a:gdLst/>
              <a:ahLst/>
              <a:cxnLst/>
              <a:rect l="l" t="t" r="r" b="b"/>
              <a:pathLst>
                <a:path w="17780" h="1189354">
                  <a:moveTo>
                    <a:pt x="17780" y="0"/>
                  </a:moveTo>
                  <a:lnTo>
                    <a:pt x="889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7780" y="1188732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2484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256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264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27254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2890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2966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3042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313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3207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3284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3373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344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3525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361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3690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3766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385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3931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4008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4096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4173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4249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433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414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4490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4579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4655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4731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4820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4897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4973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5062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513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5214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5303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537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5455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5544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5620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5697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5786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586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5938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6027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6103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6179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62686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634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6421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65100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658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6662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6751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6827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6903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69925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706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7145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72339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7310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7386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74751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755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7627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77165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779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7868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795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8034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8110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8199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827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8351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8440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8516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859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8681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8757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8834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8923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899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9075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916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9240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9316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9405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948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9558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9646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9723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979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988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996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20040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20129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2020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20281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037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0447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10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20612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2068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20764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2085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20929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21005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21094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21170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21247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21336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1412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148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1577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1653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172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1818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1894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1971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2059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2136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221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2301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2377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2453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2542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2618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269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2783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2860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293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3025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3101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3177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3266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3342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341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3507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3583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3660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3749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10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390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399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4066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414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4231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430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4384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4472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4549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462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4714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4790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4866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49555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5031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5107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51967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5273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534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54380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551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5590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56794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5755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583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59206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5996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6073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61620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623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631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6403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6479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655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6445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672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6797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68859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6962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703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71271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720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7279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736850" y="5083809"/>
              <a:ext cx="6350" cy="1188720"/>
            </a:xfrm>
            <a:custGeom>
              <a:avLst/>
              <a:gdLst/>
              <a:ahLst/>
              <a:cxnLst/>
              <a:rect l="l" t="t" r="r" b="b"/>
              <a:pathLst>
                <a:path w="6350" h="1188720">
                  <a:moveTo>
                    <a:pt x="0" y="1188720"/>
                  </a:moveTo>
                  <a:lnTo>
                    <a:pt x="0" y="0"/>
                  </a:lnTo>
                  <a:lnTo>
                    <a:pt x="6350" y="0"/>
                  </a:lnTo>
                  <a:lnTo>
                    <a:pt x="635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33399" y="5082539"/>
              <a:ext cx="2209800" cy="1188720"/>
            </a:xfrm>
            <a:custGeom>
              <a:avLst/>
              <a:gdLst/>
              <a:ahLst/>
              <a:cxnLst/>
              <a:rect l="l" t="t" r="r" b="b"/>
              <a:pathLst>
                <a:path w="2209800" h="1188720">
                  <a:moveTo>
                    <a:pt x="1104900" y="1188720"/>
                  </a:moveTo>
                  <a:lnTo>
                    <a:pt x="0" y="1188720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1188720"/>
                  </a:lnTo>
                  <a:lnTo>
                    <a:pt x="1104900" y="118872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/>
          <p:nvPr/>
        </p:nvSpPr>
        <p:spPr>
          <a:xfrm>
            <a:off x="814069" y="5115559"/>
            <a:ext cx="164718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600" b="1" spc="-4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st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em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2234882" y="939482"/>
            <a:ext cx="4930775" cy="4838065"/>
            <a:chOff x="2234882" y="939482"/>
            <a:chExt cx="4930775" cy="4838065"/>
          </a:xfrm>
        </p:grpSpPr>
        <p:sp>
          <p:nvSpPr>
            <p:cNvPr id="544" name="object 544"/>
            <p:cNvSpPr/>
            <p:nvPr/>
          </p:nvSpPr>
          <p:spPr>
            <a:xfrm>
              <a:off x="2249170" y="952499"/>
              <a:ext cx="4902200" cy="4812030"/>
            </a:xfrm>
            <a:custGeom>
              <a:avLst/>
              <a:gdLst/>
              <a:ahLst/>
              <a:cxnLst/>
              <a:rect l="l" t="t" r="r" b="b"/>
              <a:pathLst>
                <a:path w="4902200" h="4812030">
                  <a:moveTo>
                    <a:pt x="2451100" y="0"/>
                  </a:moveTo>
                  <a:lnTo>
                    <a:pt x="2501174" y="452"/>
                  </a:lnTo>
                  <a:lnTo>
                    <a:pt x="2550956" y="1803"/>
                  </a:lnTo>
                  <a:lnTo>
                    <a:pt x="2600436" y="4047"/>
                  </a:lnTo>
                  <a:lnTo>
                    <a:pt x="2649609" y="7175"/>
                  </a:lnTo>
                  <a:lnTo>
                    <a:pt x="2698465" y="11180"/>
                  </a:lnTo>
                  <a:lnTo>
                    <a:pt x="2746997" y="16054"/>
                  </a:lnTo>
                  <a:lnTo>
                    <a:pt x="2795197" y="21790"/>
                  </a:lnTo>
                  <a:lnTo>
                    <a:pt x="2843059" y="28380"/>
                  </a:lnTo>
                  <a:lnTo>
                    <a:pt x="2890573" y="35817"/>
                  </a:lnTo>
                  <a:lnTo>
                    <a:pt x="2937732" y="44093"/>
                  </a:lnTo>
                  <a:lnTo>
                    <a:pt x="2984530" y="53200"/>
                  </a:lnTo>
                  <a:lnTo>
                    <a:pt x="3030957" y="63132"/>
                  </a:lnTo>
                  <a:lnTo>
                    <a:pt x="3077006" y="73880"/>
                  </a:lnTo>
                  <a:lnTo>
                    <a:pt x="3122670" y="85437"/>
                  </a:lnTo>
                  <a:lnTo>
                    <a:pt x="3167940" y="97795"/>
                  </a:lnTo>
                  <a:lnTo>
                    <a:pt x="3212810" y="110948"/>
                  </a:lnTo>
                  <a:lnTo>
                    <a:pt x="3257271" y="124886"/>
                  </a:lnTo>
                  <a:lnTo>
                    <a:pt x="3301315" y="139604"/>
                  </a:lnTo>
                  <a:lnTo>
                    <a:pt x="3344936" y="155092"/>
                  </a:lnTo>
                  <a:lnTo>
                    <a:pt x="3388125" y="171345"/>
                  </a:lnTo>
                  <a:lnTo>
                    <a:pt x="3430874" y="188353"/>
                  </a:lnTo>
                  <a:lnTo>
                    <a:pt x="3473177" y="206110"/>
                  </a:lnTo>
                  <a:lnTo>
                    <a:pt x="3515024" y="224608"/>
                  </a:lnTo>
                  <a:lnTo>
                    <a:pt x="3556409" y="243840"/>
                  </a:lnTo>
                  <a:lnTo>
                    <a:pt x="3597324" y="263798"/>
                  </a:lnTo>
                  <a:lnTo>
                    <a:pt x="3637761" y="284474"/>
                  </a:lnTo>
                  <a:lnTo>
                    <a:pt x="3677712" y="305861"/>
                  </a:lnTo>
                  <a:lnTo>
                    <a:pt x="3717169" y="327951"/>
                  </a:lnTo>
                  <a:lnTo>
                    <a:pt x="3756126" y="350737"/>
                  </a:lnTo>
                  <a:lnTo>
                    <a:pt x="3794574" y="374212"/>
                  </a:lnTo>
                  <a:lnTo>
                    <a:pt x="3832506" y="398367"/>
                  </a:lnTo>
                  <a:lnTo>
                    <a:pt x="3869913" y="423195"/>
                  </a:lnTo>
                  <a:lnTo>
                    <a:pt x="3906788" y="448689"/>
                  </a:lnTo>
                  <a:lnTo>
                    <a:pt x="3943124" y="474841"/>
                  </a:lnTo>
                  <a:lnTo>
                    <a:pt x="3978913" y="501644"/>
                  </a:lnTo>
                  <a:lnTo>
                    <a:pt x="4014146" y="529089"/>
                  </a:lnTo>
                  <a:lnTo>
                    <a:pt x="4048817" y="557170"/>
                  </a:lnTo>
                  <a:lnTo>
                    <a:pt x="4082918" y="585879"/>
                  </a:lnTo>
                  <a:lnTo>
                    <a:pt x="4116440" y="615209"/>
                  </a:lnTo>
                  <a:lnTo>
                    <a:pt x="4149377" y="645151"/>
                  </a:lnTo>
                  <a:lnTo>
                    <a:pt x="4181720" y="675699"/>
                  </a:lnTo>
                  <a:lnTo>
                    <a:pt x="4213462" y="706844"/>
                  </a:lnTo>
                  <a:lnTo>
                    <a:pt x="4244596" y="738579"/>
                  </a:lnTo>
                  <a:lnTo>
                    <a:pt x="4275112" y="770898"/>
                  </a:lnTo>
                  <a:lnTo>
                    <a:pt x="4305004" y="803791"/>
                  </a:lnTo>
                  <a:lnTo>
                    <a:pt x="4334265" y="837252"/>
                  </a:lnTo>
                  <a:lnTo>
                    <a:pt x="4362885" y="871273"/>
                  </a:lnTo>
                  <a:lnTo>
                    <a:pt x="4390858" y="905846"/>
                  </a:lnTo>
                  <a:lnTo>
                    <a:pt x="4418176" y="940964"/>
                  </a:lnTo>
                  <a:lnTo>
                    <a:pt x="4444831" y="976620"/>
                  </a:lnTo>
                  <a:lnTo>
                    <a:pt x="4470816" y="1012806"/>
                  </a:lnTo>
                  <a:lnTo>
                    <a:pt x="4496123" y="1049514"/>
                  </a:lnTo>
                  <a:lnTo>
                    <a:pt x="4520743" y="1086737"/>
                  </a:lnTo>
                  <a:lnTo>
                    <a:pt x="4544670" y="1124466"/>
                  </a:lnTo>
                  <a:lnTo>
                    <a:pt x="4567896" y="1162696"/>
                  </a:lnTo>
                  <a:lnTo>
                    <a:pt x="4590412" y="1201418"/>
                  </a:lnTo>
                  <a:lnTo>
                    <a:pt x="4612212" y="1240624"/>
                  </a:lnTo>
                  <a:lnTo>
                    <a:pt x="4633287" y="1280308"/>
                  </a:lnTo>
                  <a:lnTo>
                    <a:pt x="4653631" y="1320461"/>
                  </a:lnTo>
                  <a:lnTo>
                    <a:pt x="4673234" y="1361076"/>
                  </a:lnTo>
                  <a:lnTo>
                    <a:pt x="4692090" y="1402145"/>
                  </a:lnTo>
                  <a:lnTo>
                    <a:pt x="4710190" y="1443662"/>
                  </a:lnTo>
                  <a:lnTo>
                    <a:pt x="4727528" y="1485617"/>
                  </a:lnTo>
                  <a:lnTo>
                    <a:pt x="4744095" y="1528005"/>
                  </a:lnTo>
                  <a:lnTo>
                    <a:pt x="4759884" y="1570817"/>
                  </a:lnTo>
                  <a:lnTo>
                    <a:pt x="4774886" y="1614045"/>
                  </a:lnTo>
                  <a:lnTo>
                    <a:pt x="4789095" y="1657683"/>
                  </a:lnTo>
                  <a:lnTo>
                    <a:pt x="4802503" y="1701722"/>
                  </a:lnTo>
                  <a:lnTo>
                    <a:pt x="4815101" y="1746156"/>
                  </a:lnTo>
                  <a:lnTo>
                    <a:pt x="4826882" y="1790976"/>
                  </a:lnTo>
                  <a:lnTo>
                    <a:pt x="4837839" y="1836175"/>
                  </a:lnTo>
                  <a:lnTo>
                    <a:pt x="4847963" y="1881745"/>
                  </a:lnTo>
                  <a:lnTo>
                    <a:pt x="4857248" y="1927679"/>
                  </a:lnTo>
                  <a:lnTo>
                    <a:pt x="4865685" y="1973970"/>
                  </a:lnTo>
                  <a:lnTo>
                    <a:pt x="4873266" y="2020610"/>
                  </a:lnTo>
                  <a:lnTo>
                    <a:pt x="4879984" y="2067591"/>
                  </a:lnTo>
                  <a:lnTo>
                    <a:pt x="4885832" y="2114905"/>
                  </a:lnTo>
                  <a:lnTo>
                    <a:pt x="4890801" y="2162546"/>
                  </a:lnTo>
                  <a:lnTo>
                    <a:pt x="4894884" y="2210506"/>
                  </a:lnTo>
                  <a:lnTo>
                    <a:pt x="4898073" y="2258776"/>
                  </a:lnTo>
                  <a:lnTo>
                    <a:pt x="4900360" y="2307350"/>
                  </a:lnTo>
                  <a:lnTo>
                    <a:pt x="4901738" y="2356221"/>
                  </a:lnTo>
                  <a:lnTo>
                    <a:pt x="4902200" y="2405379"/>
                  </a:lnTo>
                  <a:lnTo>
                    <a:pt x="4901738" y="2454539"/>
                  </a:lnTo>
                  <a:lnTo>
                    <a:pt x="4900360" y="2503411"/>
                  </a:lnTo>
                  <a:lnTo>
                    <a:pt x="4898073" y="2551988"/>
                  </a:lnTo>
                  <a:lnTo>
                    <a:pt x="4894884" y="2600262"/>
                  </a:lnTo>
                  <a:lnTo>
                    <a:pt x="4890801" y="2648226"/>
                  </a:lnTo>
                  <a:lnTo>
                    <a:pt x="4885832" y="2695873"/>
                  </a:lnTo>
                  <a:lnTo>
                    <a:pt x="4879984" y="2743194"/>
                  </a:lnTo>
                  <a:lnTo>
                    <a:pt x="4873266" y="2790182"/>
                  </a:lnTo>
                  <a:lnTo>
                    <a:pt x="4865685" y="2836830"/>
                  </a:lnTo>
                  <a:lnTo>
                    <a:pt x="4857248" y="2883130"/>
                  </a:lnTo>
                  <a:lnTo>
                    <a:pt x="4847963" y="2929075"/>
                  </a:lnTo>
                  <a:lnTo>
                    <a:pt x="4837839" y="2974656"/>
                  </a:lnTo>
                  <a:lnTo>
                    <a:pt x="4826882" y="3019867"/>
                  </a:lnTo>
                  <a:lnTo>
                    <a:pt x="4815101" y="3064700"/>
                  </a:lnTo>
                  <a:lnTo>
                    <a:pt x="4802503" y="3109146"/>
                  </a:lnTo>
                  <a:lnTo>
                    <a:pt x="4789095" y="3153199"/>
                  </a:lnTo>
                  <a:lnTo>
                    <a:pt x="4774886" y="3196852"/>
                  </a:lnTo>
                  <a:lnTo>
                    <a:pt x="4759884" y="3240096"/>
                  </a:lnTo>
                  <a:lnTo>
                    <a:pt x="4744095" y="3282923"/>
                  </a:lnTo>
                  <a:lnTo>
                    <a:pt x="4727528" y="3325327"/>
                  </a:lnTo>
                  <a:lnTo>
                    <a:pt x="4710190" y="3367300"/>
                  </a:lnTo>
                  <a:lnTo>
                    <a:pt x="4692090" y="3408834"/>
                  </a:lnTo>
                  <a:lnTo>
                    <a:pt x="4673234" y="3449922"/>
                  </a:lnTo>
                  <a:lnTo>
                    <a:pt x="4653631" y="3490555"/>
                  </a:lnTo>
                  <a:lnTo>
                    <a:pt x="4633287" y="3530727"/>
                  </a:lnTo>
                  <a:lnTo>
                    <a:pt x="4612212" y="3570430"/>
                  </a:lnTo>
                  <a:lnTo>
                    <a:pt x="4590412" y="3609657"/>
                  </a:lnTo>
                  <a:lnTo>
                    <a:pt x="4567896" y="3648399"/>
                  </a:lnTo>
                  <a:lnTo>
                    <a:pt x="4544670" y="3686649"/>
                  </a:lnTo>
                  <a:lnTo>
                    <a:pt x="4520743" y="3724400"/>
                  </a:lnTo>
                  <a:lnTo>
                    <a:pt x="4496123" y="3761644"/>
                  </a:lnTo>
                  <a:lnTo>
                    <a:pt x="4470816" y="3798374"/>
                  </a:lnTo>
                  <a:lnTo>
                    <a:pt x="4444831" y="3834581"/>
                  </a:lnTo>
                  <a:lnTo>
                    <a:pt x="4418176" y="3870259"/>
                  </a:lnTo>
                  <a:lnTo>
                    <a:pt x="4390858" y="3905400"/>
                  </a:lnTo>
                  <a:lnTo>
                    <a:pt x="4362885" y="3939996"/>
                  </a:lnTo>
                  <a:lnTo>
                    <a:pt x="4334265" y="3974039"/>
                  </a:lnTo>
                  <a:lnTo>
                    <a:pt x="4305004" y="4007523"/>
                  </a:lnTo>
                  <a:lnTo>
                    <a:pt x="4275112" y="4040439"/>
                  </a:lnTo>
                  <a:lnTo>
                    <a:pt x="4244596" y="4072780"/>
                  </a:lnTo>
                  <a:lnTo>
                    <a:pt x="4213462" y="4104539"/>
                  </a:lnTo>
                  <a:lnTo>
                    <a:pt x="4181720" y="4135707"/>
                  </a:lnTo>
                  <a:lnTo>
                    <a:pt x="4149377" y="4166277"/>
                  </a:lnTo>
                  <a:lnTo>
                    <a:pt x="4116440" y="4196242"/>
                  </a:lnTo>
                  <a:lnTo>
                    <a:pt x="4082918" y="4225595"/>
                  </a:lnTo>
                  <a:lnTo>
                    <a:pt x="4048817" y="4254326"/>
                  </a:lnTo>
                  <a:lnTo>
                    <a:pt x="4014146" y="4282430"/>
                  </a:lnTo>
                  <a:lnTo>
                    <a:pt x="3978913" y="4309898"/>
                  </a:lnTo>
                  <a:lnTo>
                    <a:pt x="3943124" y="4336723"/>
                  </a:lnTo>
                  <a:lnTo>
                    <a:pt x="3906788" y="4362897"/>
                  </a:lnTo>
                  <a:lnTo>
                    <a:pt x="3869913" y="4388413"/>
                  </a:lnTo>
                  <a:lnTo>
                    <a:pt x="3832506" y="4413263"/>
                  </a:lnTo>
                  <a:lnTo>
                    <a:pt x="3794574" y="4437440"/>
                  </a:lnTo>
                  <a:lnTo>
                    <a:pt x="3756126" y="4460935"/>
                  </a:lnTo>
                  <a:lnTo>
                    <a:pt x="3717169" y="4483742"/>
                  </a:lnTo>
                  <a:lnTo>
                    <a:pt x="3677712" y="4505853"/>
                  </a:lnTo>
                  <a:lnTo>
                    <a:pt x="3637761" y="4527260"/>
                  </a:lnTo>
                  <a:lnTo>
                    <a:pt x="3597324" y="4547955"/>
                  </a:lnTo>
                  <a:lnTo>
                    <a:pt x="3556409" y="4567932"/>
                  </a:lnTo>
                  <a:lnTo>
                    <a:pt x="3515024" y="4587182"/>
                  </a:lnTo>
                  <a:lnTo>
                    <a:pt x="3473177" y="4605699"/>
                  </a:lnTo>
                  <a:lnTo>
                    <a:pt x="3430874" y="4623473"/>
                  </a:lnTo>
                  <a:lnTo>
                    <a:pt x="3388125" y="4640499"/>
                  </a:lnTo>
                  <a:lnTo>
                    <a:pt x="3344936" y="4656768"/>
                  </a:lnTo>
                  <a:lnTo>
                    <a:pt x="3301315" y="4672272"/>
                  </a:lnTo>
                  <a:lnTo>
                    <a:pt x="3257271" y="4687005"/>
                  </a:lnTo>
                  <a:lnTo>
                    <a:pt x="3212810" y="4700958"/>
                  </a:lnTo>
                  <a:lnTo>
                    <a:pt x="3167940" y="4714124"/>
                  </a:lnTo>
                  <a:lnTo>
                    <a:pt x="3122670" y="4726496"/>
                  </a:lnTo>
                  <a:lnTo>
                    <a:pt x="3077006" y="4738065"/>
                  </a:lnTo>
                  <a:lnTo>
                    <a:pt x="3030957" y="4748825"/>
                  </a:lnTo>
                  <a:lnTo>
                    <a:pt x="2984530" y="4758768"/>
                  </a:lnTo>
                  <a:lnTo>
                    <a:pt x="2937732" y="4767885"/>
                  </a:lnTo>
                  <a:lnTo>
                    <a:pt x="2890573" y="4776170"/>
                  </a:lnTo>
                  <a:lnTo>
                    <a:pt x="2843059" y="4783616"/>
                  </a:lnTo>
                  <a:lnTo>
                    <a:pt x="2795197" y="4790213"/>
                  </a:lnTo>
                  <a:lnTo>
                    <a:pt x="2746997" y="4795956"/>
                  </a:lnTo>
                  <a:lnTo>
                    <a:pt x="2698465" y="4800836"/>
                  </a:lnTo>
                  <a:lnTo>
                    <a:pt x="2649609" y="4804845"/>
                  </a:lnTo>
                  <a:lnTo>
                    <a:pt x="2600436" y="4807977"/>
                  </a:lnTo>
                  <a:lnTo>
                    <a:pt x="2550956" y="4810223"/>
                  </a:lnTo>
                  <a:lnTo>
                    <a:pt x="2501174" y="4811577"/>
                  </a:lnTo>
                  <a:lnTo>
                    <a:pt x="2451100" y="4812030"/>
                  </a:lnTo>
                  <a:lnTo>
                    <a:pt x="2401025" y="4811577"/>
                  </a:lnTo>
                  <a:lnTo>
                    <a:pt x="2351243" y="4810223"/>
                  </a:lnTo>
                  <a:lnTo>
                    <a:pt x="2301763" y="4807977"/>
                  </a:lnTo>
                  <a:lnTo>
                    <a:pt x="2252590" y="4804845"/>
                  </a:lnTo>
                  <a:lnTo>
                    <a:pt x="2203734" y="4800836"/>
                  </a:lnTo>
                  <a:lnTo>
                    <a:pt x="2155202" y="4795956"/>
                  </a:lnTo>
                  <a:lnTo>
                    <a:pt x="2107002" y="4790213"/>
                  </a:lnTo>
                  <a:lnTo>
                    <a:pt x="2059140" y="4783616"/>
                  </a:lnTo>
                  <a:lnTo>
                    <a:pt x="2011626" y="4776170"/>
                  </a:lnTo>
                  <a:lnTo>
                    <a:pt x="1964467" y="4767885"/>
                  </a:lnTo>
                  <a:lnTo>
                    <a:pt x="1917669" y="4758768"/>
                  </a:lnTo>
                  <a:lnTo>
                    <a:pt x="1871242" y="4748825"/>
                  </a:lnTo>
                  <a:lnTo>
                    <a:pt x="1825193" y="4738065"/>
                  </a:lnTo>
                  <a:lnTo>
                    <a:pt x="1779529" y="4726496"/>
                  </a:lnTo>
                  <a:lnTo>
                    <a:pt x="1734259" y="4714124"/>
                  </a:lnTo>
                  <a:lnTo>
                    <a:pt x="1689389" y="4700958"/>
                  </a:lnTo>
                  <a:lnTo>
                    <a:pt x="1644928" y="4687005"/>
                  </a:lnTo>
                  <a:lnTo>
                    <a:pt x="1600884" y="4672272"/>
                  </a:lnTo>
                  <a:lnTo>
                    <a:pt x="1557263" y="4656768"/>
                  </a:lnTo>
                  <a:lnTo>
                    <a:pt x="1514074" y="4640499"/>
                  </a:lnTo>
                  <a:lnTo>
                    <a:pt x="1471325" y="4623473"/>
                  </a:lnTo>
                  <a:lnTo>
                    <a:pt x="1429022" y="4605699"/>
                  </a:lnTo>
                  <a:lnTo>
                    <a:pt x="1387175" y="4587182"/>
                  </a:lnTo>
                  <a:lnTo>
                    <a:pt x="1345790" y="4567932"/>
                  </a:lnTo>
                  <a:lnTo>
                    <a:pt x="1304875" y="4547955"/>
                  </a:lnTo>
                  <a:lnTo>
                    <a:pt x="1264438" y="4527260"/>
                  </a:lnTo>
                  <a:lnTo>
                    <a:pt x="1224487" y="4505853"/>
                  </a:lnTo>
                  <a:lnTo>
                    <a:pt x="1185030" y="4483742"/>
                  </a:lnTo>
                  <a:lnTo>
                    <a:pt x="1146073" y="4460935"/>
                  </a:lnTo>
                  <a:lnTo>
                    <a:pt x="1107625" y="4437440"/>
                  </a:lnTo>
                  <a:lnTo>
                    <a:pt x="1069693" y="4413263"/>
                  </a:lnTo>
                  <a:lnTo>
                    <a:pt x="1032286" y="4388413"/>
                  </a:lnTo>
                  <a:lnTo>
                    <a:pt x="995411" y="4362897"/>
                  </a:lnTo>
                  <a:lnTo>
                    <a:pt x="959075" y="4336723"/>
                  </a:lnTo>
                  <a:lnTo>
                    <a:pt x="923286" y="4309898"/>
                  </a:lnTo>
                  <a:lnTo>
                    <a:pt x="888053" y="4282430"/>
                  </a:lnTo>
                  <a:lnTo>
                    <a:pt x="853382" y="4254326"/>
                  </a:lnTo>
                  <a:lnTo>
                    <a:pt x="819281" y="4225595"/>
                  </a:lnTo>
                  <a:lnTo>
                    <a:pt x="785759" y="4196242"/>
                  </a:lnTo>
                  <a:lnTo>
                    <a:pt x="752822" y="4166277"/>
                  </a:lnTo>
                  <a:lnTo>
                    <a:pt x="720479" y="4135707"/>
                  </a:lnTo>
                  <a:lnTo>
                    <a:pt x="688737" y="4104539"/>
                  </a:lnTo>
                  <a:lnTo>
                    <a:pt x="657603" y="4072780"/>
                  </a:lnTo>
                  <a:lnTo>
                    <a:pt x="627087" y="4040439"/>
                  </a:lnTo>
                  <a:lnTo>
                    <a:pt x="597195" y="4007523"/>
                  </a:lnTo>
                  <a:lnTo>
                    <a:pt x="567934" y="3974039"/>
                  </a:lnTo>
                  <a:lnTo>
                    <a:pt x="539314" y="3939996"/>
                  </a:lnTo>
                  <a:lnTo>
                    <a:pt x="511341" y="3905400"/>
                  </a:lnTo>
                  <a:lnTo>
                    <a:pt x="484023" y="3870259"/>
                  </a:lnTo>
                  <a:lnTo>
                    <a:pt x="457368" y="3834581"/>
                  </a:lnTo>
                  <a:lnTo>
                    <a:pt x="431383" y="3798374"/>
                  </a:lnTo>
                  <a:lnTo>
                    <a:pt x="406076" y="3761644"/>
                  </a:lnTo>
                  <a:lnTo>
                    <a:pt x="381456" y="3724400"/>
                  </a:lnTo>
                  <a:lnTo>
                    <a:pt x="357529" y="3686649"/>
                  </a:lnTo>
                  <a:lnTo>
                    <a:pt x="334303" y="3648399"/>
                  </a:lnTo>
                  <a:lnTo>
                    <a:pt x="311787" y="3609657"/>
                  </a:lnTo>
                  <a:lnTo>
                    <a:pt x="289987" y="3570430"/>
                  </a:lnTo>
                  <a:lnTo>
                    <a:pt x="268912" y="3530727"/>
                  </a:lnTo>
                  <a:lnTo>
                    <a:pt x="248568" y="3490555"/>
                  </a:lnTo>
                  <a:lnTo>
                    <a:pt x="228965" y="3449922"/>
                  </a:lnTo>
                  <a:lnTo>
                    <a:pt x="210109" y="3408834"/>
                  </a:lnTo>
                  <a:lnTo>
                    <a:pt x="192009" y="3367300"/>
                  </a:lnTo>
                  <a:lnTo>
                    <a:pt x="174671" y="3325327"/>
                  </a:lnTo>
                  <a:lnTo>
                    <a:pt x="158104" y="3282923"/>
                  </a:lnTo>
                  <a:lnTo>
                    <a:pt x="142315" y="3240096"/>
                  </a:lnTo>
                  <a:lnTo>
                    <a:pt x="127313" y="3196852"/>
                  </a:lnTo>
                  <a:lnTo>
                    <a:pt x="113104" y="3153199"/>
                  </a:lnTo>
                  <a:lnTo>
                    <a:pt x="99696" y="3109146"/>
                  </a:lnTo>
                  <a:lnTo>
                    <a:pt x="87098" y="3064700"/>
                  </a:lnTo>
                  <a:lnTo>
                    <a:pt x="75317" y="3019867"/>
                  </a:lnTo>
                  <a:lnTo>
                    <a:pt x="64360" y="2974656"/>
                  </a:lnTo>
                  <a:lnTo>
                    <a:pt x="54236" y="2929075"/>
                  </a:lnTo>
                  <a:lnTo>
                    <a:pt x="44951" y="2883130"/>
                  </a:lnTo>
                  <a:lnTo>
                    <a:pt x="36514" y="2836830"/>
                  </a:lnTo>
                  <a:lnTo>
                    <a:pt x="28933" y="2790182"/>
                  </a:lnTo>
                  <a:lnTo>
                    <a:pt x="22215" y="2743194"/>
                  </a:lnTo>
                  <a:lnTo>
                    <a:pt x="16367" y="2695873"/>
                  </a:lnTo>
                  <a:lnTo>
                    <a:pt x="11398" y="2648226"/>
                  </a:lnTo>
                  <a:lnTo>
                    <a:pt x="7315" y="2600262"/>
                  </a:lnTo>
                  <a:lnTo>
                    <a:pt x="4126" y="2551988"/>
                  </a:lnTo>
                  <a:lnTo>
                    <a:pt x="1839" y="2503411"/>
                  </a:lnTo>
                  <a:lnTo>
                    <a:pt x="461" y="2454539"/>
                  </a:lnTo>
                  <a:lnTo>
                    <a:pt x="0" y="2405379"/>
                  </a:lnTo>
                  <a:lnTo>
                    <a:pt x="461" y="2356221"/>
                  </a:lnTo>
                  <a:lnTo>
                    <a:pt x="1839" y="2307350"/>
                  </a:lnTo>
                  <a:lnTo>
                    <a:pt x="4126" y="2258776"/>
                  </a:lnTo>
                  <a:lnTo>
                    <a:pt x="7315" y="2210506"/>
                  </a:lnTo>
                  <a:lnTo>
                    <a:pt x="11398" y="2162546"/>
                  </a:lnTo>
                  <a:lnTo>
                    <a:pt x="16367" y="2114905"/>
                  </a:lnTo>
                  <a:lnTo>
                    <a:pt x="22215" y="2067591"/>
                  </a:lnTo>
                  <a:lnTo>
                    <a:pt x="28933" y="2020610"/>
                  </a:lnTo>
                  <a:lnTo>
                    <a:pt x="36514" y="1973970"/>
                  </a:lnTo>
                  <a:lnTo>
                    <a:pt x="44951" y="1927679"/>
                  </a:lnTo>
                  <a:lnTo>
                    <a:pt x="54236" y="1881745"/>
                  </a:lnTo>
                  <a:lnTo>
                    <a:pt x="64360" y="1836175"/>
                  </a:lnTo>
                  <a:lnTo>
                    <a:pt x="75317" y="1790976"/>
                  </a:lnTo>
                  <a:lnTo>
                    <a:pt x="87098" y="1746156"/>
                  </a:lnTo>
                  <a:lnTo>
                    <a:pt x="99696" y="1701722"/>
                  </a:lnTo>
                  <a:lnTo>
                    <a:pt x="113104" y="1657683"/>
                  </a:lnTo>
                  <a:lnTo>
                    <a:pt x="127313" y="1614045"/>
                  </a:lnTo>
                  <a:lnTo>
                    <a:pt x="142315" y="1570817"/>
                  </a:lnTo>
                  <a:lnTo>
                    <a:pt x="158104" y="1528005"/>
                  </a:lnTo>
                  <a:lnTo>
                    <a:pt x="174671" y="1485617"/>
                  </a:lnTo>
                  <a:lnTo>
                    <a:pt x="192009" y="1443662"/>
                  </a:lnTo>
                  <a:lnTo>
                    <a:pt x="210109" y="1402145"/>
                  </a:lnTo>
                  <a:lnTo>
                    <a:pt x="228965" y="1361076"/>
                  </a:lnTo>
                  <a:lnTo>
                    <a:pt x="248568" y="1320461"/>
                  </a:lnTo>
                  <a:lnTo>
                    <a:pt x="268912" y="1280308"/>
                  </a:lnTo>
                  <a:lnTo>
                    <a:pt x="289987" y="1240624"/>
                  </a:lnTo>
                  <a:lnTo>
                    <a:pt x="311787" y="1201418"/>
                  </a:lnTo>
                  <a:lnTo>
                    <a:pt x="334303" y="1162696"/>
                  </a:lnTo>
                  <a:lnTo>
                    <a:pt x="357529" y="1124466"/>
                  </a:lnTo>
                  <a:lnTo>
                    <a:pt x="381456" y="1086737"/>
                  </a:lnTo>
                  <a:lnTo>
                    <a:pt x="406076" y="1049514"/>
                  </a:lnTo>
                  <a:lnTo>
                    <a:pt x="431383" y="1012806"/>
                  </a:lnTo>
                  <a:lnTo>
                    <a:pt x="457368" y="976620"/>
                  </a:lnTo>
                  <a:lnTo>
                    <a:pt x="484023" y="940964"/>
                  </a:lnTo>
                  <a:lnTo>
                    <a:pt x="511341" y="905846"/>
                  </a:lnTo>
                  <a:lnTo>
                    <a:pt x="539314" y="871273"/>
                  </a:lnTo>
                  <a:lnTo>
                    <a:pt x="567934" y="837252"/>
                  </a:lnTo>
                  <a:lnTo>
                    <a:pt x="597195" y="803791"/>
                  </a:lnTo>
                  <a:lnTo>
                    <a:pt x="627087" y="770898"/>
                  </a:lnTo>
                  <a:lnTo>
                    <a:pt x="657603" y="738579"/>
                  </a:lnTo>
                  <a:lnTo>
                    <a:pt x="688737" y="706844"/>
                  </a:lnTo>
                  <a:lnTo>
                    <a:pt x="720479" y="675699"/>
                  </a:lnTo>
                  <a:lnTo>
                    <a:pt x="752822" y="645151"/>
                  </a:lnTo>
                  <a:lnTo>
                    <a:pt x="785759" y="615209"/>
                  </a:lnTo>
                  <a:lnTo>
                    <a:pt x="819281" y="585879"/>
                  </a:lnTo>
                  <a:lnTo>
                    <a:pt x="853382" y="557170"/>
                  </a:lnTo>
                  <a:lnTo>
                    <a:pt x="888053" y="529089"/>
                  </a:lnTo>
                  <a:lnTo>
                    <a:pt x="923286" y="501644"/>
                  </a:lnTo>
                  <a:lnTo>
                    <a:pt x="959075" y="474841"/>
                  </a:lnTo>
                  <a:lnTo>
                    <a:pt x="995411" y="448689"/>
                  </a:lnTo>
                  <a:lnTo>
                    <a:pt x="1032286" y="423195"/>
                  </a:lnTo>
                  <a:lnTo>
                    <a:pt x="1069693" y="398367"/>
                  </a:lnTo>
                  <a:lnTo>
                    <a:pt x="1107625" y="374212"/>
                  </a:lnTo>
                  <a:lnTo>
                    <a:pt x="1146073" y="350737"/>
                  </a:lnTo>
                  <a:lnTo>
                    <a:pt x="1185030" y="327951"/>
                  </a:lnTo>
                  <a:lnTo>
                    <a:pt x="1224487" y="305861"/>
                  </a:lnTo>
                  <a:lnTo>
                    <a:pt x="1264438" y="284474"/>
                  </a:lnTo>
                  <a:lnTo>
                    <a:pt x="1304875" y="263798"/>
                  </a:lnTo>
                  <a:lnTo>
                    <a:pt x="1345790" y="243840"/>
                  </a:lnTo>
                  <a:lnTo>
                    <a:pt x="1387175" y="224608"/>
                  </a:lnTo>
                  <a:lnTo>
                    <a:pt x="1429022" y="206110"/>
                  </a:lnTo>
                  <a:lnTo>
                    <a:pt x="1471325" y="188353"/>
                  </a:lnTo>
                  <a:lnTo>
                    <a:pt x="1514074" y="171345"/>
                  </a:lnTo>
                  <a:lnTo>
                    <a:pt x="1557263" y="155092"/>
                  </a:lnTo>
                  <a:lnTo>
                    <a:pt x="1600884" y="139604"/>
                  </a:lnTo>
                  <a:lnTo>
                    <a:pt x="1644928" y="124886"/>
                  </a:lnTo>
                  <a:lnTo>
                    <a:pt x="1689389" y="110948"/>
                  </a:lnTo>
                  <a:lnTo>
                    <a:pt x="1734259" y="97795"/>
                  </a:lnTo>
                  <a:lnTo>
                    <a:pt x="1779529" y="85437"/>
                  </a:lnTo>
                  <a:lnTo>
                    <a:pt x="1825193" y="73880"/>
                  </a:lnTo>
                  <a:lnTo>
                    <a:pt x="1871242" y="63132"/>
                  </a:lnTo>
                  <a:lnTo>
                    <a:pt x="1917669" y="53200"/>
                  </a:lnTo>
                  <a:lnTo>
                    <a:pt x="1964467" y="44093"/>
                  </a:lnTo>
                  <a:lnTo>
                    <a:pt x="2011626" y="35817"/>
                  </a:lnTo>
                  <a:lnTo>
                    <a:pt x="2059140" y="28380"/>
                  </a:lnTo>
                  <a:lnTo>
                    <a:pt x="2107002" y="21790"/>
                  </a:lnTo>
                  <a:lnTo>
                    <a:pt x="2155202" y="16054"/>
                  </a:lnTo>
                  <a:lnTo>
                    <a:pt x="2203734" y="11180"/>
                  </a:lnTo>
                  <a:lnTo>
                    <a:pt x="2252590" y="7175"/>
                  </a:lnTo>
                  <a:lnTo>
                    <a:pt x="2301763" y="4047"/>
                  </a:lnTo>
                  <a:lnTo>
                    <a:pt x="2351243" y="1803"/>
                  </a:lnTo>
                  <a:lnTo>
                    <a:pt x="2401025" y="452"/>
                  </a:lnTo>
                  <a:lnTo>
                    <a:pt x="2451100" y="0"/>
                  </a:lnTo>
                  <a:close/>
                </a:path>
                <a:path w="4902200" h="4812030">
                  <a:moveTo>
                    <a:pt x="0" y="0"/>
                  </a:moveTo>
                  <a:lnTo>
                    <a:pt x="0" y="0"/>
                  </a:lnTo>
                </a:path>
                <a:path w="4902200" h="4812030">
                  <a:moveTo>
                    <a:pt x="4902200" y="4812030"/>
                  </a:moveTo>
                  <a:lnTo>
                    <a:pt x="4902200" y="4812030"/>
                  </a:lnTo>
                </a:path>
                <a:path w="4902200" h="4812030">
                  <a:moveTo>
                    <a:pt x="2451100" y="821689"/>
                  </a:moveTo>
                  <a:lnTo>
                    <a:pt x="2501104" y="822367"/>
                  </a:lnTo>
                  <a:lnTo>
                    <a:pt x="2550660" y="824387"/>
                  </a:lnTo>
                  <a:lnTo>
                    <a:pt x="2599750" y="827734"/>
                  </a:lnTo>
                  <a:lnTo>
                    <a:pt x="2648357" y="832389"/>
                  </a:lnTo>
                  <a:lnTo>
                    <a:pt x="2696463" y="838337"/>
                  </a:lnTo>
                  <a:lnTo>
                    <a:pt x="2744051" y="845559"/>
                  </a:lnTo>
                  <a:lnTo>
                    <a:pt x="2791102" y="854039"/>
                  </a:lnTo>
                  <a:lnTo>
                    <a:pt x="2837600" y="863760"/>
                  </a:lnTo>
                  <a:lnTo>
                    <a:pt x="2883527" y="874705"/>
                  </a:lnTo>
                  <a:lnTo>
                    <a:pt x="2928866" y="886855"/>
                  </a:lnTo>
                  <a:lnTo>
                    <a:pt x="2973598" y="900196"/>
                  </a:lnTo>
                  <a:lnTo>
                    <a:pt x="3017706" y="914709"/>
                  </a:lnTo>
                  <a:lnTo>
                    <a:pt x="3061173" y="930376"/>
                  </a:lnTo>
                  <a:lnTo>
                    <a:pt x="3103982" y="947183"/>
                  </a:lnTo>
                  <a:lnTo>
                    <a:pt x="3146114" y="965110"/>
                  </a:lnTo>
                  <a:lnTo>
                    <a:pt x="3187552" y="984141"/>
                  </a:lnTo>
                  <a:lnTo>
                    <a:pt x="3228279" y="1004259"/>
                  </a:lnTo>
                  <a:lnTo>
                    <a:pt x="3268277" y="1025447"/>
                  </a:lnTo>
                  <a:lnTo>
                    <a:pt x="3307528" y="1047688"/>
                  </a:lnTo>
                  <a:lnTo>
                    <a:pt x="3346015" y="1070964"/>
                  </a:lnTo>
                  <a:lnTo>
                    <a:pt x="3383721" y="1095259"/>
                  </a:lnTo>
                  <a:lnTo>
                    <a:pt x="3420628" y="1120556"/>
                  </a:lnTo>
                  <a:lnTo>
                    <a:pt x="3456718" y="1146837"/>
                  </a:lnTo>
                  <a:lnTo>
                    <a:pt x="3491973" y="1174085"/>
                  </a:lnTo>
                  <a:lnTo>
                    <a:pt x="3526377" y="1202284"/>
                  </a:lnTo>
                  <a:lnTo>
                    <a:pt x="3559912" y="1231416"/>
                  </a:lnTo>
                  <a:lnTo>
                    <a:pt x="3592560" y="1261464"/>
                  </a:lnTo>
                  <a:lnTo>
                    <a:pt x="3624303" y="1292410"/>
                  </a:lnTo>
                  <a:lnTo>
                    <a:pt x="3655125" y="1324239"/>
                  </a:lnTo>
                  <a:lnTo>
                    <a:pt x="3685007" y="1356933"/>
                  </a:lnTo>
                  <a:lnTo>
                    <a:pt x="3713932" y="1390474"/>
                  </a:lnTo>
                  <a:lnTo>
                    <a:pt x="3741883" y="1424846"/>
                  </a:lnTo>
                  <a:lnTo>
                    <a:pt x="3768841" y="1460032"/>
                  </a:lnTo>
                  <a:lnTo>
                    <a:pt x="3794790" y="1496014"/>
                  </a:lnTo>
                  <a:lnTo>
                    <a:pt x="3819712" y="1532776"/>
                  </a:lnTo>
                  <a:lnTo>
                    <a:pt x="3843589" y="1570300"/>
                  </a:lnTo>
                  <a:lnTo>
                    <a:pt x="3866404" y="1608569"/>
                  </a:lnTo>
                  <a:lnTo>
                    <a:pt x="3888139" y="1647567"/>
                  </a:lnTo>
                  <a:lnTo>
                    <a:pt x="3908777" y="1687275"/>
                  </a:lnTo>
                  <a:lnTo>
                    <a:pt x="3928299" y="1727678"/>
                  </a:lnTo>
                  <a:lnTo>
                    <a:pt x="3946690" y="1768757"/>
                  </a:lnTo>
                  <a:lnTo>
                    <a:pt x="3963930" y="1810496"/>
                  </a:lnTo>
                  <a:lnTo>
                    <a:pt x="3980003" y="1852878"/>
                  </a:lnTo>
                  <a:lnTo>
                    <a:pt x="3994891" y="1895886"/>
                  </a:lnTo>
                  <a:lnTo>
                    <a:pt x="4008577" y="1939502"/>
                  </a:lnTo>
                  <a:lnTo>
                    <a:pt x="4021042" y="1983710"/>
                  </a:lnTo>
                  <a:lnTo>
                    <a:pt x="4032269" y="2028492"/>
                  </a:lnTo>
                  <a:lnTo>
                    <a:pt x="4042242" y="2073832"/>
                  </a:lnTo>
                  <a:lnTo>
                    <a:pt x="4050941" y="2119712"/>
                  </a:lnTo>
                  <a:lnTo>
                    <a:pt x="4058351" y="2166115"/>
                  </a:lnTo>
                  <a:lnTo>
                    <a:pt x="4064452" y="2213024"/>
                  </a:lnTo>
                  <a:lnTo>
                    <a:pt x="4069229" y="2260422"/>
                  </a:lnTo>
                  <a:lnTo>
                    <a:pt x="4072662" y="2308292"/>
                  </a:lnTo>
                  <a:lnTo>
                    <a:pt x="4074735" y="2356617"/>
                  </a:lnTo>
                  <a:lnTo>
                    <a:pt x="4075429" y="2405379"/>
                  </a:lnTo>
                  <a:lnTo>
                    <a:pt x="4074735" y="2454142"/>
                  </a:lnTo>
                  <a:lnTo>
                    <a:pt x="4072662" y="2502467"/>
                  </a:lnTo>
                  <a:lnTo>
                    <a:pt x="4069229" y="2550337"/>
                  </a:lnTo>
                  <a:lnTo>
                    <a:pt x="4064452" y="2597735"/>
                  </a:lnTo>
                  <a:lnTo>
                    <a:pt x="4058351" y="2644644"/>
                  </a:lnTo>
                  <a:lnTo>
                    <a:pt x="4050941" y="2691047"/>
                  </a:lnTo>
                  <a:lnTo>
                    <a:pt x="4042242" y="2736927"/>
                  </a:lnTo>
                  <a:lnTo>
                    <a:pt x="4032269" y="2782267"/>
                  </a:lnTo>
                  <a:lnTo>
                    <a:pt x="4021042" y="2827049"/>
                  </a:lnTo>
                  <a:lnTo>
                    <a:pt x="4008577" y="2871257"/>
                  </a:lnTo>
                  <a:lnTo>
                    <a:pt x="3994891" y="2914873"/>
                  </a:lnTo>
                  <a:lnTo>
                    <a:pt x="3980003" y="2957881"/>
                  </a:lnTo>
                  <a:lnTo>
                    <a:pt x="3963930" y="3000263"/>
                  </a:lnTo>
                  <a:lnTo>
                    <a:pt x="3946690" y="3042002"/>
                  </a:lnTo>
                  <a:lnTo>
                    <a:pt x="3928299" y="3083081"/>
                  </a:lnTo>
                  <a:lnTo>
                    <a:pt x="3908777" y="3123484"/>
                  </a:lnTo>
                  <a:lnTo>
                    <a:pt x="3888139" y="3163192"/>
                  </a:lnTo>
                  <a:lnTo>
                    <a:pt x="3866404" y="3202190"/>
                  </a:lnTo>
                  <a:lnTo>
                    <a:pt x="3843589" y="3240459"/>
                  </a:lnTo>
                  <a:lnTo>
                    <a:pt x="3819712" y="3277983"/>
                  </a:lnTo>
                  <a:lnTo>
                    <a:pt x="3794790" y="3314745"/>
                  </a:lnTo>
                  <a:lnTo>
                    <a:pt x="3768841" y="3350727"/>
                  </a:lnTo>
                  <a:lnTo>
                    <a:pt x="3741883" y="3385913"/>
                  </a:lnTo>
                  <a:lnTo>
                    <a:pt x="3713932" y="3420285"/>
                  </a:lnTo>
                  <a:lnTo>
                    <a:pt x="3685007" y="3453826"/>
                  </a:lnTo>
                  <a:lnTo>
                    <a:pt x="3655125" y="3486520"/>
                  </a:lnTo>
                  <a:lnTo>
                    <a:pt x="3624303" y="3518349"/>
                  </a:lnTo>
                  <a:lnTo>
                    <a:pt x="3592560" y="3549295"/>
                  </a:lnTo>
                  <a:lnTo>
                    <a:pt x="3559912" y="3579343"/>
                  </a:lnTo>
                  <a:lnTo>
                    <a:pt x="3526377" y="3608475"/>
                  </a:lnTo>
                  <a:lnTo>
                    <a:pt x="3491973" y="3636674"/>
                  </a:lnTo>
                  <a:lnTo>
                    <a:pt x="3456718" y="3663922"/>
                  </a:lnTo>
                  <a:lnTo>
                    <a:pt x="3420628" y="3690203"/>
                  </a:lnTo>
                  <a:lnTo>
                    <a:pt x="3383721" y="3715500"/>
                  </a:lnTo>
                  <a:lnTo>
                    <a:pt x="3346015" y="3739795"/>
                  </a:lnTo>
                  <a:lnTo>
                    <a:pt x="3307528" y="3763071"/>
                  </a:lnTo>
                  <a:lnTo>
                    <a:pt x="3268277" y="3785312"/>
                  </a:lnTo>
                  <a:lnTo>
                    <a:pt x="3228279" y="3806500"/>
                  </a:lnTo>
                  <a:lnTo>
                    <a:pt x="3187552" y="3826618"/>
                  </a:lnTo>
                  <a:lnTo>
                    <a:pt x="3146114" y="3845649"/>
                  </a:lnTo>
                  <a:lnTo>
                    <a:pt x="3103982" y="3863576"/>
                  </a:lnTo>
                  <a:lnTo>
                    <a:pt x="3061173" y="3880383"/>
                  </a:lnTo>
                  <a:lnTo>
                    <a:pt x="3017706" y="3896050"/>
                  </a:lnTo>
                  <a:lnTo>
                    <a:pt x="2973598" y="3910563"/>
                  </a:lnTo>
                  <a:lnTo>
                    <a:pt x="2928866" y="3923904"/>
                  </a:lnTo>
                  <a:lnTo>
                    <a:pt x="2883527" y="3936054"/>
                  </a:lnTo>
                  <a:lnTo>
                    <a:pt x="2837600" y="3946999"/>
                  </a:lnTo>
                  <a:lnTo>
                    <a:pt x="2791102" y="3956720"/>
                  </a:lnTo>
                  <a:lnTo>
                    <a:pt x="2744051" y="3965200"/>
                  </a:lnTo>
                  <a:lnTo>
                    <a:pt x="2696463" y="3972422"/>
                  </a:lnTo>
                  <a:lnTo>
                    <a:pt x="2648357" y="3978370"/>
                  </a:lnTo>
                  <a:lnTo>
                    <a:pt x="2599750" y="3983025"/>
                  </a:lnTo>
                  <a:lnTo>
                    <a:pt x="2550660" y="3986372"/>
                  </a:lnTo>
                  <a:lnTo>
                    <a:pt x="2501104" y="3988392"/>
                  </a:lnTo>
                  <a:lnTo>
                    <a:pt x="2451100" y="3989070"/>
                  </a:lnTo>
                  <a:lnTo>
                    <a:pt x="2401095" y="3988392"/>
                  </a:lnTo>
                  <a:lnTo>
                    <a:pt x="2351539" y="3986372"/>
                  </a:lnTo>
                  <a:lnTo>
                    <a:pt x="2302449" y="3983025"/>
                  </a:lnTo>
                  <a:lnTo>
                    <a:pt x="2253842" y="3978370"/>
                  </a:lnTo>
                  <a:lnTo>
                    <a:pt x="2205736" y="3972422"/>
                  </a:lnTo>
                  <a:lnTo>
                    <a:pt x="2158148" y="3965200"/>
                  </a:lnTo>
                  <a:lnTo>
                    <a:pt x="2111097" y="3956720"/>
                  </a:lnTo>
                  <a:lnTo>
                    <a:pt x="2064599" y="3946999"/>
                  </a:lnTo>
                  <a:lnTo>
                    <a:pt x="2018672" y="3936054"/>
                  </a:lnTo>
                  <a:lnTo>
                    <a:pt x="1973333" y="3923904"/>
                  </a:lnTo>
                  <a:lnTo>
                    <a:pt x="1928601" y="3910563"/>
                  </a:lnTo>
                  <a:lnTo>
                    <a:pt x="1884493" y="3896050"/>
                  </a:lnTo>
                  <a:lnTo>
                    <a:pt x="1841026" y="3880383"/>
                  </a:lnTo>
                  <a:lnTo>
                    <a:pt x="1798217" y="3863576"/>
                  </a:lnTo>
                  <a:lnTo>
                    <a:pt x="1756085" y="3845649"/>
                  </a:lnTo>
                  <a:lnTo>
                    <a:pt x="1714647" y="3826618"/>
                  </a:lnTo>
                  <a:lnTo>
                    <a:pt x="1673920" y="3806500"/>
                  </a:lnTo>
                  <a:lnTo>
                    <a:pt x="1633922" y="3785312"/>
                  </a:lnTo>
                  <a:lnTo>
                    <a:pt x="1594671" y="3763071"/>
                  </a:lnTo>
                  <a:lnTo>
                    <a:pt x="1556184" y="3739795"/>
                  </a:lnTo>
                  <a:lnTo>
                    <a:pt x="1518478" y="3715500"/>
                  </a:lnTo>
                  <a:lnTo>
                    <a:pt x="1481571" y="3690203"/>
                  </a:lnTo>
                  <a:lnTo>
                    <a:pt x="1445481" y="3663922"/>
                  </a:lnTo>
                  <a:lnTo>
                    <a:pt x="1410226" y="3636674"/>
                  </a:lnTo>
                  <a:lnTo>
                    <a:pt x="1375822" y="3608475"/>
                  </a:lnTo>
                  <a:lnTo>
                    <a:pt x="1342287" y="3579343"/>
                  </a:lnTo>
                  <a:lnTo>
                    <a:pt x="1309639" y="3549295"/>
                  </a:lnTo>
                  <a:lnTo>
                    <a:pt x="1277896" y="3518349"/>
                  </a:lnTo>
                  <a:lnTo>
                    <a:pt x="1247074" y="3486520"/>
                  </a:lnTo>
                  <a:lnTo>
                    <a:pt x="1217192" y="3453826"/>
                  </a:lnTo>
                  <a:lnTo>
                    <a:pt x="1188267" y="3420285"/>
                  </a:lnTo>
                  <a:lnTo>
                    <a:pt x="1160316" y="3385913"/>
                  </a:lnTo>
                  <a:lnTo>
                    <a:pt x="1133358" y="3350727"/>
                  </a:lnTo>
                  <a:lnTo>
                    <a:pt x="1107409" y="3314745"/>
                  </a:lnTo>
                  <a:lnTo>
                    <a:pt x="1082487" y="3277983"/>
                  </a:lnTo>
                  <a:lnTo>
                    <a:pt x="1058610" y="3240459"/>
                  </a:lnTo>
                  <a:lnTo>
                    <a:pt x="1035795" y="3202190"/>
                  </a:lnTo>
                  <a:lnTo>
                    <a:pt x="1014060" y="3163192"/>
                  </a:lnTo>
                  <a:lnTo>
                    <a:pt x="993422" y="3123484"/>
                  </a:lnTo>
                  <a:lnTo>
                    <a:pt x="973900" y="3083081"/>
                  </a:lnTo>
                  <a:lnTo>
                    <a:pt x="955509" y="3042002"/>
                  </a:lnTo>
                  <a:lnTo>
                    <a:pt x="938269" y="3000263"/>
                  </a:lnTo>
                  <a:lnTo>
                    <a:pt x="922196" y="2957881"/>
                  </a:lnTo>
                  <a:lnTo>
                    <a:pt x="907308" y="2914873"/>
                  </a:lnTo>
                  <a:lnTo>
                    <a:pt x="893622" y="2871257"/>
                  </a:lnTo>
                  <a:lnTo>
                    <a:pt x="881157" y="2827049"/>
                  </a:lnTo>
                  <a:lnTo>
                    <a:pt x="869930" y="2782267"/>
                  </a:lnTo>
                  <a:lnTo>
                    <a:pt x="859957" y="2736927"/>
                  </a:lnTo>
                  <a:lnTo>
                    <a:pt x="851258" y="2691047"/>
                  </a:lnTo>
                  <a:lnTo>
                    <a:pt x="843848" y="2644644"/>
                  </a:lnTo>
                  <a:lnTo>
                    <a:pt x="837747" y="2597735"/>
                  </a:lnTo>
                  <a:lnTo>
                    <a:pt x="832970" y="2550337"/>
                  </a:lnTo>
                  <a:lnTo>
                    <a:pt x="829537" y="2502467"/>
                  </a:lnTo>
                  <a:lnTo>
                    <a:pt x="827464" y="2454142"/>
                  </a:lnTo>
                  <a:lnTo>
                    <a:pt x="826769" y="2405379"/>
                  </a:lnTo>
                  <a:lnTo>
                    <a:pt x="827464" y="2356617"/>
                  </a:lnTo>
                  <a:lnTo>
                    <a:pt x="829537" y="2308292"/>
                  </a:lnTo>
                  <a:lnTo>
                    <a:pt x="832970" y="2260422"/>
                  </a:lnTo>
                  <a:lnTo>
                    <a:pt x="837747" y="2213024"/>
                  </a:lnTo>
                  <a:lnTo>
                    <a:pt x="843848" y="2166115"/>
                  </a:lnTo>
                  <a:lnTo>
                    <a:pt x="851258" y="2119712"/>
                  </a:lnTo>
                  <a:lnTo>
                    <a:pt x="859957" y="2073832"/>
                  </a:lnTo>
                  <a:lnTo>
                    <a:pt x="869930" y="2028492"/>
                  </a:lnTo>
                  <a:lnTo>
                    <a:pt x="881157" y="1983710"/>
                  </a:lnTo>
                  <a:lnTo>
                    <a:pt x="893622" y="1939502"/>
                  </a:lnTo>
                  <a:lnTo>
                    <a:pt x="907308" y="1895886"/>
                  </a:lnTo>
                  <a:lnTo>
                    <a:pt x="922196" y="1852878"/>
                  </a:lnTo>
                  <a:lnTo>
                    <a:pt x="938269" y="1810496"/>
                  </a:lnTo>
                  <a:lnTo>
                    <a:pt x="955509" y="1768757"/>
                  </a:lnTo>
                  <a:lnTo>
                    <a:pt x="973900" y="1727678"/>
                  </a:lnTo>
                  <a:lnTo>
                    <a:pt x="993422" y="1687275"/>
                  </a:lnTo>
                  <a:lnTo>
                    <a:pt x="1014060" y="1647567"/>
                  </a:lnTo>
                  <a:lnTo>
                    <a:pt x="1035795" y="1608569"/>
                  </a:lnTo>
                  <a:lnTo>
                    <a:pt x="1058610" y="1570300"/>
                  </a:lnTo>
                  <a:lnTo>
                    <a:pt x="1082487" y="1532776"/>
                  </a:lnTo>
                  <a:lnTo>
                    <a:pt x="1107409" y="1496014"/>
                  </a:lnTo>
                  <a:lnTo>
                    <a:pt x="1133358" y="1460032"/>
                  </a:lnTo>
                  <a:lnTo>
                    <a:pt x="1160316" y="1424846"/>
                  </a:lnTo>
                  <a:lnTo>
                    <a:pt x="1188267" y="1390474"/>
                  </a:lnTo>
                  <a:lnTo>
                    <a:pt x="1217192" y="1356933"/>
                  </a:lnTo>
                  <a:lnTo>
                    <a:pt x="1247074" y="1324239"/>
                  </a:lnTo>
                  <a:lnTo>
                    <a:pt x="1277896" y="1292410"/>
                  </a:lnTo>
                  <a:lnTo>
                    <a:pt x="1309639" y="1261464"/>
                  </a:lnTo>
                  <a:lnTo>
                    <a:pt x="1342287" y="1231416"/>
                  </a:lnTo>
                  <a:lnTo>
                    <a:pt x="1375822" y="1202284"/>
                  </a:lnTo>
                  <a:lnTo>
                    <a:pt x="1410226" y="1174085"/>
                  </a:lnTo>
                  <a:lnTo>
                    <a:pt x="1445481" y="1146837"/>
                  </a:lnTo>
                  <a:lnTo>
                    <a:pt x="1481571" y="1120556"/>
                  </a:lnTo>
                  <a:lnTo>
                    <a:pt x="1518478" y="1095259"/>
                  </a:lnTo>
                  <a:lnTo>
                    <a:pt x="1556184" y="1070964"/>
                  </a:lnTo>
                  <a:lnTo>
                    <a:pt x="1594671" y="1047688"/>
                  </a:lnTo>
                  <a:lnTo>
                    <a:pt x="1633922" y="1025447"/>
                  </a:lnTo>
                  <a:lnTo>
                    <a:pt x="1673920" y="1004259"/>
                  </a:lnTo>
                  <a:lnTo>
                    <a:pt x="1714647" y="984141"/>
                  </a:lnTo>
                  <a:lnTo>
                    <a:pt x="1756085" y="965110"/>
                  </a:lnTo>
                  <a:lnTo>
                    <a:pt x="1798217" y="947183"/>
                  </a:lnTo>
                  <a:lnTo>
                    <a:pt x="1841026" y="930376"/>
                  </a:lnTo>
                  <a:lnTo>
                    <a:pt x="1884493" y="914709"/>
                  </a:lnTo>
                  <a:lnTo>
                    <a:pt x="1928601" y="900196"/>
                  </a:lnTo>
                  <a:lnTo>
                    <a:pt x="1973333" y="886855"/>
                  </a:lnTo>
                  <a:lnTo>
                    <a:pt x="2018672" y="874705"/>
                  </a:lnTo>
                  <a:lnTo>
                    <a:pt x="2064599" y="863760"/>
                  </a:lnTo>
                  <a:lnTo>
                    <a:pt x="2111097" y="854039"/>
                  </a:lnTo>
                  <a:lnTo>
                    <a:pt x="2158148" y="845559"/>
                  </a:lnTo>
                  <a:lnTo>
                    <a:pt x="2205736" y="838337"/>
                  </a:lnTo>
                  <a:lnTo>
                    <a:pt x="2253842" y="832389"/>
                  </a:lnTo>
                  <a:lnTo>
                    <a:pt x="2302449" y="827734"/>
                  </a:lnTo>
                  <a:lnTo>
                    <a:pt x="2351539" y="824387"/>
                  </a:lnTo>
                  <a:lnTo>
                    <a:pt x="2401095" y="822367"/>
                  </a:lnTo>
                  <a:lnTo>
                    <a:pt x="2451100" y="821689"/>
                  </a:lnTo>
                  <a:close/>
                </a:path>
                <a:path w="4902200" h="4812030">
                  <a:moveTo>
                    <a:pt x="826769" y="821689"/>
                  </a:moveTo>
                  <a:lnTo>
                    <a:pt x="826769" y="821689"/>
                  </a:lnTo>
                </a:path>
                <a:path w="4902200" h="4812030">
                  <a:moveTo>
                    <a:pt x="4075429" y="3989070"/>
                  </a:moveTo>
                  <a:lnTo>
                    <a:pt x="4075429" y="3989070"/>
                  </a:lnTo>
                </a:path>
                <a:path w="4902200" h="4812030">
                  <a:moveTo>
                    <a:pt x="2451100" y="1582420"/>
                  </a:moveTo>
                  <a:lnTo>
                    <a:pt x="2501126" y="1583682"/>
                  </a:lnTo>
                  <a:lnTo>
                    <a:pt x="2550266" y="1587430"/>
                  </a:lnTo>
                  <a:lnTo>
                    <a:pt x="2598454" y="1593603"/>
                  </a:lnTo>
                  <a:lnTo>
                    <a:pt x="2645629" y="1602138"/>
                  </a:lnTo>
                  <a:lnTo>
                    <a:pt x="2691726" y="1612976"/>
                  </a:lnTo>
                  <a:lnTo>
                    <a:pt x="2736684" y="1626055"/>
                  </a:lnTo>
                  <a:lnTo>
                    <a:pt x="2780438" y="1641315"/>
                  </a:lnTo>
                  <a:lnTo>
                    <a:pt x="2822927" y="1658694"/>
                  </a:lnTo>
                  <a:lnTo>
                    <a:pt x="2864085" y="1678132"/>
                  </a:lnTo>
                  <a:lnTo>
                    <a:pt x="2903851" y="1699567"/>
                  </a:lnTo>
                  <a:lnTo>
                    <a:pt x="2942162" y="1722940"/>
                  </a:lnTo>
                  <a:lnTo>
                    <a:pt x="2978954" y="1748188"/>
                  </a:lnTo>
                  <a:lnTo>
                    <a:pt x="3014164" y="1775251"/>
                  </a:lnTo>
                  <a:lnTo>
                    <a:pt x="3047729" y="1804068"/>
                  </a:lnTo>
                  <a:lnTo>
                    <a:pt x="3079585" y="1834579"/>
                  </a:lnTo>
                  <a:lnTo>
                    <a:pt x="3109671" y="1866721"/>
                  </a:lnTo>
                  <a:lnTo>
                    <a:pt x="3137922" y="1900435"/>
                  </a:lnTo>
                  <a:lnTo>
                    <a:pt x="3164276" y="1935659"/>
                  </a:lnTo>
                  <a:lnTo>
                    <a:pt x="3188670" y="1972332"/>
                  </a:lnTo>
                  <a:lnTo>
                    <a:pt x="3211040" y="2010394"/>
                  </a:lnTo>
                  <a:lnTo>
                    <a:pt x="3231322" y="2049784"/>
                  </a:lnTo>
                  <a:lnTo>
                    <a:pt x="3249456" y="2090440"/>
                  </a:lnTo>
                  <a:lnTo>
                    <a:pt x="3265376" y="2132301"/>
                  </a:lnTo>
                  <a:lnTo>
                    <a:pt x="3279020" y="2175308"/>
                  </a:lnTo>
                  <a:lnTo>
                    <a:pt x="3290325" y="2219398"/>
                  </a:lnTo>
                  <a:lnTo>
                    <a:pt x="3299227" y="2264512"/>
                  </a:lnTo>
                  <a:lnTo>
                    <a:pt x="3305664" y="2310587"/>
                  </a:lnTo>
                  <a:lnTo>
                    <a:pt x="3309573" y="2357563"/>
                  </a:lnTo>
                  <a:lnTo>
                    <a:pt x="3310890" y="2405379"/>
                  </a:lnTo>
                  <a:lnTo>
                    <a:pt x="3309573" y="2453196"/>
                  </a:lnTo>
                  <a:lnTo>
                    <a:pt x="3305664" y="2500172"/>
                  </a:lnTo>
                  <a:lnTo>
                    <a:pt x="3299227" y="2546247"/>
                  </a:lnTo>
                  <a:lnTo>
                    <a:pt x="3290325" y="2591361"/>
                  </a:lnTo>
                  <a:lnTo>
                    <a:pt x="3279020" y="2635451"/>
                  </a:lnTo>
                  <a:lnTo>
                    <a:pt x="3265376" y="2678458"/>
                  </a:lnTo>
                  <a:lnTo>
                    <a:pt x="3249456" y="2720319"/>
                  </a:lnTo>
                  <a:lnTo>
                    <a:pt x="3231322" y="2760975"/>
                  </a:lnTo>
                  <a:lnTo>
                    <a:pt x="3211040" y="2800365"/>
                  </a:lnTo>
                  <a:lnTo>
                    <a:pt x="3188670" y="2838427"/>
                  </a:lnTo>
                  <a:lnTo>
                    <a:pt x="3164276" y="2875100"/>
                  </a:lnTo>
                  <a:lnTo>
                    <a:pt x="3137922" y="2910324"/>
                  </a:lnTo>
                  <a:lnTo>
                    <a:pt x="3109671" y="2944038"/>
                  </a:lnTo>
                  <a:lnTo>
                    <a:pt x="3079585" y="2976180"/>
                  </a:lnTo>
                  <a:lnTo>
                    <a:pt x="3047729" y="3006691"/>
                  </a:lnTo>
                  <a:lnTo>
                    <a:pt x="3014164" y="3035508"/>
                  </a:lnTo>
                  <a:lnTo>
                    <a:pt x="2978954" y="3062571"/>
                  </a:lnTo>
                  <a:lnTo>
                    <a:pt x="2942162" y="3087819"/>
                  </a:lnTo>
                  <a:lnTo>
                    <a:pt x="2903851" y="3111192"/>
                  </a:lnTo>
                  <a:lnTo>
                    <a:pt x="2864085" y="3132627"/>
                  </a:lnTo>
                  <a:lnTo>
                    <a:pt x="2822927" y="3152065"/>
                  </a:lnTo>
                  <a:lnTo>
                    <a:pt x="2780438" y="3169444"/>
                  </a:lnTo>
                  <a:lnTo>
                    <a:pt x="2736684" y="3184704"/>
                  </a:lnTo>
                  <a:lnTo>
                    <a:pt x="2691726" y="3197783"/>
                  </a:lnTo>
                  <a:lnTo>
                    <a:pt x="2645629" y="3208621"/>
                  </a:lnTo>
                  <a:lnTo>
                    <a:pt x="2598454" y="3217156"/>
                  </a:lnTo>
                  <a:lnTo>
                    <a:pt x="2550266" y="3223329"/>
                  </a:lnTo>
                  <a:lnTo>
                    <a:pt x="2501126" y="3227077"/>
                  </a:lnTo>
                  <a:lnTo>
                    <a:pt x="2451100" y="3228340"/>
                  </a:lnTo>
                  <a:lnTo>
                    <a:pt x="2401200" y="3227077"/>
                  </a:lnTo>
                  <a:lnTo>
                    <a:pt x="2352178" y="3223329"/>
                  </a:lnTo>
                  <a:lnTo>
                    <a:pt x="2304100" y="3217156"/>
                  </a:lnTo>
                  <a:lnTo>
                    <a:pt x="2257027" y="3208621"/>
                  </a:lnTo>
                  <a:lnTo>
                    <a:pt x="2211023" y="3197783"/>
                  </a:lnTo>
                  <a:lnTo>
                    <a:pt x="2166151" y="3184704"/>
                  </a:lnTo>
                  <a:lnTo>
                    <a:pt x="2122476" y="3169444"/>
                  </a:lnTo>
                  <a:lnTo>
                    <a:pt x="2080060" y="3152065"/>
                  </a:lnTo>
                  <a:lnTo>
                    <a:pt x="2038967" y="3132627"/>
                  </a:lnTo>
                  <a:lnTo>
                    <a:pt x="1999260" y="3111192"/>
                  </a:lnTo>
                  <a:lnTo>
                    <a:pt x="1961003" y="3087819"/>
                  </a:lnTo>
                  <a:lnTo>
                    <a:pt x="1924259" y="3062571"/>
                  </a:lnTo>
                  <a:lnTo>
                    <a:pt x="1889092" y="3035508"/>
                  </a:lnTo>
                  <a:lnTo>
                    <a:pt x="1855565" y="3006691"/>
                  </a:lnTo>
                  <a:lnTo>
                    <a:pt x="1823741" y="2976180"/>
                  </a:lnTo>
                  <a:lnTo>
                    <a:pt x="1793683" y="2944038"/>
                  </a:lnTo>
                  <a:lnTo>
                    <a:pt x="1765457" y="2910324"/>
                  </a:lnTo>
                  <a:lnTo>
                    <a:pt x="1739123" y="2875100"/>
                  </a:lnTo>
                  <a:lnTo>
                    <a:pt x="1714747" y="2838427"/>
                  </a:lnTo>
                  <a:lnTo>
                    <a:pt x="1692392" y="2800365"/>
                  </a:lnTo>
                  <a:lnTo>
                    <a:pt x="1672120" y="2760975"/>
                  </a:lnTo>
                  <a:lnTo>
                    <a:pt x="1653996" y="2720319"/>
                  </a:lnTo>
                  <a:lnTo>
                    <a:pt x="1638082" y="2678458"/>
                  </a:lnTo>
                  <a:lnTo>
                    <a:pt x="1624443" y="2635451"/>
                  </a:lnTo>
                  <a:lnTo>
                    <a:pt x="1613141" y="2591361"/>
                  </a:lnTo>
                  <a:lnTo>
                    <a:pt x="1604241" y="2546247"/>
                  </a:lnTo>
                  <a:lnTo>
                    <a:pt x="1597804" y="2500172"/>
                  </a:lnTo>
                  <a:lnTo>
                    <a:pt x="1593896" y="2453196"/>
                  </a:lnTo>
                  <a:lnTo>
                    <a:pt x="1592580" y="2405379"/>
                  </a:lnTo>
                  <a:lnTo>
                    <a:pt x="1593896" y="2357563"/>
                  </a:lnTo>
                  <a:lnTo>
                    <a:pt x="1597804" y="2310587"/>
                  </a:lnTo>
                  <a:lnTo>
                    <a:pt x="1604241" y="2264512"/>
                  </a:lnTo>
                  <a:lnTo>
                    <a:pt x="1613141" y="2219398"/>
                  </a:lnTo>
                  <a:lnTo>
                    <a:pt x="1624443" y="2175308"/>
                  </a:lnTo>
                  <a:lnTo>
                    <a:pt x="1638082" y="2132301"/>
                  </a:lnTo>
                  <a:lnTo>
                    <a:pt x="1653996" y="2090440"/>
                  </a:lnTo>
                  <a:lnTo>
                    <a:pt x="1672120" y="2049784"/>
                  </a:lnTo>
                  <a:lnTo>
                    <a:pt x="1692392" y="2010394"/>
                  </a:lnTo>
                  <a:lnTo>
                    <a:pt x="1714747" y="1972332"/>
                  </a:lnTo>
                  <a:lnTo>
                    <a:pt x="1739123" y="1935659"/>
                  </a:lnTo>
                  <a:lnTo>
                    <a:pt x="1765457" y="1900435"/>
                  </a:lnTo>
                  <a:lnTo>
                    <a:pt x="1793683" y="1866721"/>
                  </a:lnTo>
                  <a:lnTo>
                    <a:pt x="1823741" y="1834579"/>
                  </a:lnTo>
                  <a:lnTo>
                    <a:pt x="1855565" y="1804068"/>
                  </a:lnTo>
                  <a:lnTo>
                    <a:pt x="1889092" y="1775251"/>
                  </a:lnTo>
                  <a:lnTo>
                    <a:pt x="1924259" y="1748188"/>
                  </a:lnTo>
                  <a:lnTo>
                    <a:pt x="1961003" y="1722940"/>
                  </a:lnTo>
                  <a:lnTo>
                    <a:pt x="1999260" y="1699567"/>
                  </a:lnTo>
                  <a:lnTo>
                    <a:pt x="2038967" y="1678132"/>
                  </a:lnTo>
                  <a:lnTo>
                    <a:pt x="2080060" y="1658694"/>
                  </a:lnTo>
                  <a:lnTo>
                    <a:pt x="2122476" y="1641315"/>
                  </a:lnTo>
                  <a:lnTo>
                    <a:pt x="2166151" y="1626055"/>
                  </a:lnTo>
                  <a:lnTo>
                    <a:pt x="2211023" y="1612976"/>
                  </a:lnTo>
                  <a:lnTo>
                    <a:pt x="2257027" y="1602138"/>
                  </a:lnTo>
                  <a:lnTo>
                    <a:pt x="2304100" y="1593603"/>
                  </a:lnTo>
                  <a:lnTo>
                    <a:pt x="2352178" y="1587430"/>
                  </a:lnTo>
                  <a:lnTo>
                    <a:pt x="2401200" y="1583682"/>
                  </a:lnTo>
                  <a:lnTo>
                    <a:pt x="2451100" y="1582420"/>
                  </a:lnTo>
                  <a:close/>
                </a:path>
                <a:path w="4902200" h="4812030">
                  <a:moveTo>
                    <a:pt x="1592580" y="1582420"/>
                  </a:moveTo>
                  <a:lnTo>
                    <a:pt x="1592580" y="1582420"/>
                  </a:lnTo>
                </a:path>
                <a:path w="4902200" h="4812030">
                  <a:moveTo>
                    <a:pt x="3312159" y="3228340"/>
                  </a:moveTo>
                  <a:lnTo>
                    <a:pt x="3312159" y="3228340"/>
                  </a:lnTo>
                </a:path>
              </a:pathLst>
            </a:custGeom>
            <a:ln w="25518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249170" y="2534919"/>
              <a:ext cx="4902200" cy="1645920"/>
            </a:xfrm>
            <a:custGeom>
              <a:avLst/>
              <a:gdLst/>
              <a:ahLst/>
              <a:cxnLst/>
              <a:rect l="l" t="t" r="r" b="b"/>
              <a:pathLst>
                <a:path w="4902200" h="1645920">
                  <a:moveTo>
                    <a:pt x="826769" y="824229"/>
                  </a:moveTo>
                  <a:lnTo>
                    <a:pt x="0" y="824229"/>
                  </a:lnTo>
                </a:path>
                <a:path w="4902200" h="1645920">
                  <a:moveTo>
                    <a:pt x="4075429" y="760729"/>
                  </a:moveTo>
                  <a:lnTo>
                    <a:pt x="4902200" y="760729"/>
                  </a:lnTo>
                </a:path>
                <a:path w="4902200" h="1645920">
                  <a:moveTo>
                    <a:pt x="2482850" y="0"/>
                  </a:moveTo>
                  <a:lnTo>
                    <a:pt x="2482850" y="1645919"/>
                  </a:lnTo>
                </a:path>
              </a:pathLst>
            </a:custGeom>
            <a:ln w="2839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6" name="object 546"/>
          <p:cNvSpPr txBox="1"/>
          <p:nvPr/>
        </p:nvSpPr>
        <p:spPr>
          <a:xfrm>
            <a:off x="3947159" y="2979420"/>
            <a:ext cx="6902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atial  Data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4747259" y="2979420"/>
            <a:ext cx="8616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ttr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8" name="object 548"/>
          <p:cNvSpPr/>
          <p:nvPr/>
        </p:nvSpPr>
        <p:spPr>
          <a:xfrm>
            <a:off x="3331209" y="1332230"/>
            <a:ext cx="2738120" cy="3989070"/>
          </a:xfrm>
          <a:custGeom>
            <a:avLst/>
            <a:gdLst/>
            <a:ahLst/>
            <a:cxnLst/>
            <a:rect l="l" t="t" r="r" b="b"/>
            <a:pathLst>
              <a:path w="2738120" h="3989070">
                <a:moveTo>
                  <a:pt x="510539" y="697230"/>
                </a:moveTo>
                <a:lnTo>
                  <a:pt x="1269" y="0"/>
                </a:lnTo>
              </a:path>
              <a:path w="2738120" h="3989070">
                <a:moveTo>
                  <a:pt x="2230119" y="697230"/>
                </a:moveTo>
                <a:lnTo>
                  <a:pt x="2738119" y="63500"/>
                </a:lnTo>
              </a:path>
              <a:path w="2738120" h="3989070">
                <a:moveTo>
                  <a:pt x="447039" y="3355340"/>
                </a:moveTo>
                <a:lnTo>
                  <a:pt x="0" y="3989070"/>
                </a:lnTo>
              </a:path>
              <a:path w="2738120" h="3989070">
                <a:moveTo>
                  <a:pt x="2293619" y="3291840"/>
                </a:moveTo>
                <a:lnTo>
                  <a:pt x="2738119" y="3989070"/>
                </a:lnTo>
              </a:path>
            </a:pathLst>
          </a:custGeom>
          <a:ln w="2839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 txBox="1"/>
          <p:nvPr/>
        </p:nvSpPr>
        <p:spPr>
          <a:xfrm>
            <a:off x="3977640" y="4970779"/>
            <a:ext cx="1515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Cartographic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1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2270760" y="3806190"/>
            <a:ext cx="1249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102870" indent="-2260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 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 marL="51943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2457450" y="2030729"/>
            <a:ext cx="9378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497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Map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4065270" y="1019809"/>
            <a:ext cx="1118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5902959" y="2092959"/>
            <a:ext cx="1191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67310" indent="-28194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Statistical  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46228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4" name="object 554"/>
          <p:cNvSpPr txBox="1"/>
          <p:nvPr/>
        </p:nvSpPr>
        <p:spPr>
          <a:xfrm>
            <a:off x="6033770" y="3741420"/>
            <a:ext cx="1264285" cy="755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Database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nt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5" name="object 555"/>
          <p:cNvSpPr txBox="1">
            <a:spLocks noGrp="1"/>
          </p:cNvSpPr>
          <p:nvPr>
            <p:ph type="title"/>
          </p:nvPr>
        </p:nvSpPr>
        <p:spPr>
          <a:xfrm>
            <a:off x="4295140" y="353059"/>
            <a:ext cx="723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</a:rPr>
              <a:t>Im</a:t>
            </a:r>
            <a:r>
              <a:rPr sz="1600" spc="-10" dirty="0">
                <a:solidFill>
                  <a:srgbClr val="FFFFFF"/>
                </a:solidFill>
              </a:rPr>
              <a:t>a</a:t>
            </a:r>
            <a:r>
              <a:rPr sz="1600" dirty="0">
                <a:solidFill>
                  <a:srgbClr val="FFFFFF"/>
                </a:solidFill>
              </a:rPr>
              <a:t>g</a:t>
            </a:r>
            <a:r>
              <a:rPr sz="1600" spc="-5" dirty="0">
                <a:solidFill>
                  <a:srgbClr val="FFFFFF"/>
                </a:solidFill>
              </a:rPr>
              <a:t>es</a:t>
            </a:r>
            <a:endParaRPr sz="1600"/>
          </a:p>
        </p:txBody>
      </p:sp>
      <p:grpSp>
        <p:nvGrpSpPr>
          <p:cNvPr id="556" name="object 556"/>
          <p:cNvGrpSpPr/>
          <p:nvPr/>
        </p:nvGrpSpPr>
        <p:grpSpPr>
          <a:xfrm>
            <a:off x="4635500" y="647700"/>
            <a:ext cx="114300" cy="306070"/>
            <a:chOff x="4635500" y="647700"/>
            <a:chExt cx="114300" cy="306070"/>
          </a:xfrm>
        </p:grpSpPr>
        <p:sp>
          <p:nvSpPr>
            <p:cNvPr id="557" name="object 557"/>
            <p:cNvSpPr/>
            <p:nvPr/>
          </p:nvSpPr>
          <p:spPr>
            <a:xfrm>
              <a:off x="4692650" y="666750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40">
                  <a:moveTo>
                    <a:pt x="0" y="0"/>
                  </a:moveTo>
                  <a:lnTo>
                    <a:pt x="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635500" y="83947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9" name="object 559"/>
          <p:cNvSpPr txBox="1"/>
          <p:nvPr/>
        </p:nvSpPr>
        <p:spPr>
          <a:xfrm>
            <a:off x="4351020" y="6088379"/>
            <a:ext cx="544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0" name="object 560"/>
          <p:cNvGrpSpPr/>
          <p:nvPr/>
        </p:nvGrpSpPr>
        <p:grpSpPr>
          <a:xfrm>
            <a:off x="4564379" y="5745479"/>
            <a:ext cx="114300" cy="377190"/>
            <a:chOff x="4564379" y="5745479"/>
            <a:chExt cx="114300" cy="377190"/>
          </a:xfrm>
        </p:grpSpPr>
        <p:sp>
          <p:nvSpPr>
            <p:cNvPr id="561" name="object 561"/>
            <p:cNvSpPr/>
            <p:nvPr/>
          </p:nvSpPr>
          <p:spPr>
            <a:xfrm>
              <a:off x="4621529" y="576452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h="251460">
                  <a:moveTo>
                    <a:pt x="0" y="0"/>
                  </a:moveTo>
                  <a:lnTo>
                    <a:pt x="0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564379" y="60083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3" name="object 563"/>
          <p:cNvSpPr txBox="1"/>
          <p:nvPr/>
        </p:nvSpPr>
        <p:spPr>
          <a:xfrm>
            <a:off x="1559560" y="1781809"/>
            <a:ext cx="543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4" name="object 564"/>
          <p:cNvGrpSpPr/>
          <p:nvPr/>
        </p:nvGrpSpPr>
        <p:grpSpPr>
          <a:xfrm>
            <a:off x="2095500" y="1940560"/>
            <a:ext cx="377190" cy="233679"/>
            <a:chOff x="2095500" y="1940560"/>
            <a:chExt cx="377190" cy="233679"/>
          </a:xfrm>
        </p:grpSpPr>
        <p:sp>
          <p:nvSpPr>
            <p:cNvPr id="565" name="object 565"/>
            <p:cNvSpPr/>
            <p:nvPr/>
          </p:nvSpPr>
          <p:spPr>
            <a:xfrm>
              <a:off x="2114550" y="1959610"/>
              <a:ext cx="266700" cy="160020"/>
            </a:xfrm>
            <a:custGeom>
              <a:avLst/>
              <a:gdLst/>
              <a:ahLst/>
              <a:cxnLst/>
              <a:rect l="l" t="t" r="r" b="b"/>
              <a:pathLst>
                <a:path w="266700" h="160019">
                  <a:moveTo>
                    <a:pt x="0" y="0"/>
                  </a:moveTo>
                  <a:lnTo>
                    <a:pt x="266700" y="16001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345690" y="2066290"/>
              <a:ext cx="127000" cy="107950"/>
            </a:xfrm>
            <a:custGeom>
              <a:avLst/>
              <a:gdLst/>
              <a:ahLst/>
              <a:cxnLst/>
              <a:rect l="l" t="t" r="r" b="b"/>
              <a:pathLst>
                <a:path w="127000" h="107950">
                  <a:moveTo>
                    <a:pt x="58420" y="0"/>
                  </a:moveTo>
                  <a:lnTo>
                    <a:pt x="0" y="97789"/>
                  </a:lnTo>
                  <a:lnTo>
                    <a:pt x="127000" y="10795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7" name="object 567"/>
          <p:cNvSpPr txBox="1"/>
          <p:nvPr/>
        </p:nvSpPr>
        <p:spPr>
          <a:xfrm>
            <a:off x="7378700" y="1207770"/>
            <a:ext cx="981710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9652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7396480" y="4711700"/>
            <a:ext cx="1252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Statistics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Tabular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9" name="object 569"/>
          <p:cNvGrpSpPr/>
          <p:nvPr/>
        </p:nvGrpSpPr>
        <p:grpSpPr>
          <a:xfrm>
            <a:off x="6781800" y="1752600"/>
            <a:ext cx="762000" cy="3295650"/>
            <a:chOff x="6781800" y="1752600"/>
            <a:chExt cx="762000" cy="3295650"/>
          </a:xfrm>
        </p:grpSpPr>
        <p:sp>
          <p:nvSpPr>
            <p:cNvPr id="570" name="object 570"/>
            <p:cNvSpPr/>
            <p:nvPr/>
          </p:nvSpPr>
          <p:spPr>
            <a:xfrm>
              <a:off x="6934200" y="1814830"/>
              <a:ext cx="447040" cy="318770"/>
            </a:xfrm>
            <a:custGeom>
              <a:avLst/>
              <a:gdLst/>
              <a:ahLst/>
              <a:cxnLst/>
              <a:rect l="l" t="t" r="r" b="b"/>
              <a:pathLst>
                <a:path w="447040" h="318769">
                  <a:moveTo>
                    <a:pt x="0" y="318770"/>
                  </a:moveTo>
                  <a:lnTo>
                    <a:pt x="44704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340600" y="1752600"/>
              <a:ext cx="127000" cy="113030"/>
            </a:xfrm>
            <a:custGeom>
              <a:avLst/>
              <a:gdLst/>
              <a:ahLst/>
              <a:cxnLst/>
              <a:rect l="l" t="t" r="r" b="b"/>
              <a:pathLst>
                <a:path w="127000" h="113030">
                  <a:moveTo>
                    <a:pt x="127000" y="0"/>
                  </a:moveTo>
                  <a:lnTo>
                    <a:pt x="0" y="19050"/>
                  </a:lnTo>
                  <a:lnTo>
                    <a:pt x="67309" y="113029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010400" y="4419600"/>
              <a:ext cx="440690" cy="251460"/>
            </a:xfrm>
            <a:custGeom>
              <a:avLst/>
              <a:gdLst/>
              <a:ahLst/>
              <a:cxnLst/>
              <a:rect l="l" t="t" r="r" b="b"/>
              <a:pathLst>
                <a:path w="440690" h="251460">
                  <a:moveTo>
                    <a:pt x="0" y="0"/>
                  </a:moveTo>
                  <a:lnTo>
                    <a:pt x="440690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7415530" y="461772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70" h="106679">
                  <a:moveTo>
                    <a:pt x="57150" y="0"/>
                  </a:moveTo>
                  <a:lnTo>
                    <a:pt x="0" y="99059"/>
                  </a:lnTo>
                  <a:lnTo>
                    <a:pt x="128270" y="10667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871969" y="4705350"/>
              <a:ext cx="519430" cy="323850"/>
            </a:xfrm>
            <a:custGeom>
              <a:avLst/>
              <a:gdLst/>
              <a:ahLst/>
              <a:cxnLst/>
              <a:rect l="l" t="t" r="r" b="b"/>
              <a:pathLst>
                <a:path w="519429" h="323850">
                  <a:moveTo>
                    <a:pt x="519429" y="3238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781800" y="4648200"/>
              <a:ext cx="127000" cy="109220"/>
            </a:xfrm>
            <a:custGeom>
              <a:avLst/>
              <a:gdLst/>
              <a:ahLst/>
              <a:cxnLst/>
              <a:rect l="l" t="t" r="r" b="b"/>
              <a:pathLst>
                <a:path w="127000" h="109220">
                  <a:moveTo>
                    <a:pt x="0" y="0"/>
                  </a:moveTo>
                  <a:lnTo>
                    <a:pt x="66040" y="109219"/>
                  </a:lnTo>
                  <a:lnTo>
                    <a:pt x="12700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164839" y="414020"/>
            <a:ext cx="2459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190" algn="l"/>
              </a:tabLst>
            </a:pPr>
            <a:r>
              <a:rPr sz="4400" i="1" spc="240" dirty="0">
                <a:solidFill>
                  <a:srgbClr val="660033"/>
                </a:solidFill>
                <a:latin typeface="Monotype Corsiva"/>
                <a:cs typeface="Monotype Corsiva"/>
              </a:rPr>
              <a:t>GIS	</a:t>
            </a:r>
            <a:r>
              <a:rPr sz="4400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Areas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69" y="1062990"/>
            <a:ext cx="2973705" cy="558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4840">
              <a:lnSpc>
                <a:spcPct val="152100"/>
              </a:lnSpc>
              <a:spcBef>
                <a:spcPts val="1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Sciences  Civil Engineering  Transportation  Natural</a:t>
            </a:r>
            <a:r>
              <a:rPr sz="24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resources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52100"/>
              </a:lnSpc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Geology &amp;</a:t>
            </a:r>
            <a:r>
              <a:rPr sz="2400" b="1" spc="-6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Geophysics  Environment  Planning  Administration  Management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Business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0150" y="1062990"/>
            <a:ext cx="3828415" cy="558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1940" marR="5715" indent="187960" algn="r">
              <a:lnSpc>
                <a:spcPct val="1521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Remote</a:t>
            </a:r>
            <a:r>
              <a:rPr sz="2400" b="1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Sensing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 Image</a:t>
            </a:r>
            <a:r>
              <a:rPr sz="2400" b="1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processing</a:t>
            </a:r>
            <a:endParaRPr sz="2400">
              <a:latin typeface="Times New Roman"/>
              <a:cs typeface="Times New Roman"/>
            </a:endParaRPr>
          </a:p>
          <a:p>
            <a:pPr marR="6985" algn="r">
              <a:lnSpc>
                <a:spcPct val="100000"/>
              </a:lnSpc>
              <a:spcBef>
                <a:spcPts val="15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Urban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&amp;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Rural</a:t>
            </a:r>
            <a:r>
              <a:rPr sz="24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  <a:p>
            <a:pPr marL="1838325" marR="6350" indent="-379730" algn="r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Floods</a:t>
            </a:r>
            <a:r>
              <a:rPr sz="2400" b="1" spc="-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,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Disasters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 Oil</a:t>
            </a:r>
            <a:r>
              <a:rPr sz="2400" b="1" spc="-9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exploration</a:t>
            </a:r>
            <a:endParaRPr sz="2400">
              <a:latin typeface="Times New Roman"/>
              <a:cs typeface="Times New Roman"/>
            </a:endParaRPr>
          </a:p>
          <a:p>
            <a:pPr marL="2782570" marR="5080" indent="236220" algn="r">
              <a:lnSpc>
                <a:spcPct val="152100"/>
              </a:lnSpc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Mi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es 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Su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rveys</a:t>
            </a:r>
            <a:endParaRPr sz="240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  <a:spcBef>
                <a:spcPts val="1495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Watershed</a:t>
            </a:r>
            <a:r>
              <a:rPr sz="2400" b="1" spc="-3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1595120" marR="5715" indent="1102360" algn="r">
              <a:lnSpc>
                <a:spcPct val="152100"/>
              </a:lnSpc>
            </a:pP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rism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om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un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icat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124200" y="34290"/>
            <a:ext cx="2667000" cy="71622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756920" marR="5080" indent="-744220">
              <a:lnSpc>
                <a:spcPts val="5270"/>
              </a:lnSpc>
              <a:spcBef>
                <a:spcPts val="284"/>
              </a:spcBef>
            </a:pPr>
            <a:r>
              <a:rPr sz="4400" i="1" spc="360">
                <a:solidFill>
                  <a:srgbClr val="660033"/>
                </a:solidFill>
                <a:latin typeface="Monotype Corsiva"/>
                <a:cs typeface="Monotype Corsiva"/>
              </a:rPr>
              <a:t>So</a:t>
            </a:r>
            <a:r>
              <a:rPr sz="4400" i="1" spc="365">
                <a:solidFill>
                  <a:srgbClr val="660033"/>
                </a:solidFill>
                <a:latin typeface="Monotype Corsiva"/>
                <a:cs typeface="Monotype Corsiva"/>
              </a:rPr>
              <a:t>f</a:t>
            </a:r>
            <a:r>
              <a:rPr sz="4400" i="1" spc="35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75">
                <a:solidFill>
                  <a:srgbClr val="660033"/>
                </a:solidFill>
                <a:latin typeface="Monotype Corsiva"/>
                <a:cs typeface="Monotype Corsiva"/>
              </a:rPr>
              <a:t>w</a:t>
            </a:r>
            <a:r>
              <a:rPr sz="4400" i="1" spc="36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-5">
                <a:solidFill>
                  <a:srgbClr val="660033"/>
                </a:solidFill>
                <a:latin typeface="Monotype Corsiva"/>
                <a:cs typeface="Monotype Corsiva"/>
              </a:rPr>
              <a:t>r </a:t>
            </a:r>
            <a:r>
              <a:rPr sz="4400" i="1" spc="180" smtClean="0">
                <a:solidFill>
                  <a:srgbClr val="660033"/>
                </a:solidFill>
                <a:latin typeface="Monotype Corsiva"/>
                <a:cs typeface="Monotype Corsiva"/>
              </a:rPr>
              <a:t>es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3579" y="819150"/>
            <a:ext cx="2861310" cy="3973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450850" indent="-25654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BF0000"/>
                </a:solidFill>
                <a:latin typeface="Times New Roman"/>
                <a:cs typeface="Times New Roman"/>
              </a:rPr>
              <a:t>Digital</a:t>
            </a:r>
            <a:r>
              <a:rPr sz="3200" b="1" spc="-7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Image  </a:t>
            </a:r>
            <a:r>
              <a:rPr sz="3200" b="1" spc="-5" dirty="0">
                <a:solidFill>
                  <a:srgbClr val="BF0000"/>
                </a:solidFill>
                <a:latin typeface="Times New Roman"/>
                <a:cs typeface="Times New Roman"/>
              </a:rPr>
              <a:t>Processing</a:t>
            </a:r>
            <a:endParaRPr sz="32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301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ERDAS</a:t>
            </a:r>
            <a:r>
              <a:rPr sz="2400" b="1" spc="-6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Imagine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2735" algn="l"/>
              </a:tabLst>
            </a:pPr>
            <a:r>
              <a:rPr sz="3600" spc="-1050" baseline="5787" dirty="0">
                <a:solidFill>
                  <a:srgbClr val="006699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006699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ER</a:t>
            </a:r>
            <a:r>
              <a:rPr sz="2400" b="1" spc="-8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Mapper</a:t>
            </a:r>
            <a:endParaRPr sz="24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LW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V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PCI</a:t>
            </a:r>
            <a:r>
              <a:rPr sz="2400" b="1" spc="-9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Geomatica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3000" y="1182370"/>
            <a:ext cx="166370" cy="503174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400" spc="-700" dirty="0">
                <a:solidFill>
                  <a:srgbClr val="006699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8769" y="688763"/>
            <a:ext cx="1704339" cy="555625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1125"/>
              </a:spcBef>
            </a:pPr>
            <a:r>
              <a:rPr sz="3200" b="1" dirty="0">
                <a:solidFill>
                  <a:srgbClr val="BF0000"/>
                </a:solidFill>
                <a:latin typeface="Times New Roman"/>
                <a:cs typeface="Times New Roman"/>
              </a:rPr>
              <a:t>GIS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ARC</a:t>
            </a:r>
            <a:r>
              <a:rPr sz="24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INFO</a:t>
            </a:r>
            <a:endParaRPr sz="2400">
              <a:latin typeface="Times New Roman"/>
              <a:cs typeface="Times New Roman"/>
            </a:endParaRPr>
          </a:p>
          <a:p>
            <a:pPr marL="12700" marR="531495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ArcGIS  M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f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GRASS</a:t>
            </a:r>
            <a:endParaRPr sz="2400">
              <a:latin typeface="Times New Roman"/>
              <a:cs typeface="Times New Roman"/>
            </a:endParaRPr>
          </a:p>
          <a:p>
            <a:pPr marL="12700" marR="160020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Geomedia 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on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WIN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GIS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80"/>
              </a:lnSpc>
              <a:spcBef>
                <a:spcPts val="385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rosta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ion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AutoCAD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61279" y="4767579"/>
            <a:ext cx="3483610" cy="16941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91465" marR="32384" indent="-291465" algn="r">
              <a:lnSpc>
                <a:spcPct val="100000"/>
              </a:lnSpc>
              <a:spcBef>
                <a:spcPts val="1600"/>
              </a:spcBef>
              <a:buFont typeface="Symbol"/>
              <a:buChar char=""/>
              <a:tabLst>
                <a:tab pos="291465" algn="l"/>
                <a:tab pos="29210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ArcView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image</a:t>
            </a:r>
            <a:r>
              <a:rPr sz="2400" b="1" spc="-6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2058670" lvl="1" indent="-292100">
              <a:lnSpc>
                <a:spcPct val="100000"/>
              </a:lnSpc>
              <a:spcBef>
                <a:spcPts val="1500"/>
              </a:spcBef>
              <a:buFont typeface="Symbol"/>
              <a:buChar char=""/>
              <a:tabLst>
                <a:tab pos="2058035" algn="l"/>
                <a:tab pos="205867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TNTMIPS</a:t>
            </a:r>
            <a:endParaRPr sz="2400">
              <a:latin typeface="Times New Roman"/>
              <a:cs typeface="Times New Roman"/>
            </a:endParaRPr>
          </a:p>
          <a:p>
            <a:pPr marL="291465" marR="30480" lvl="1" indent="-291465" algn="r">
              <a:lnSpc>
                <a:spcPct val="100000"/>
              </a:lnSpc>
              <a:spcBef>
                <a:spcPts val="1500"/>
              </a:spcBef>
              <a:buFont typeface="Symbol"/>
              <a:buChar char=""/>
              <a:tabLst>
                <a:tab pos="291465" algn="l"/>
                <a:tab pos="29210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cog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it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867400" y="1981200"/>
              <a:ext cx="2348230" cy="838200"/>
            </a:xfrm>
            <a:custGeom>
              <a:avLst/>
              <a:gdLst/>
              <a:ahLst/>
              <a:cxnLst/>
              <a:rect l="l" t="t" r="r" b="b"/>
              <a:pathLst>
                <a:path w="2348229" h="838200">
                  <a:moveTo>
                    <a:pt x="1173479" y="0"/>
                  </a:moveTo>
                  <a:lnTo>
                    <a:pt x="1102797" y="684"/>
                  </a:lnTo>
                  <a:lnTo>
                    <a:pt x="1033415" y="2715"/>
                  </a:lnTo>
                  <a:lnTo>
                    <a:pt x="965430" y="6060"/>
                  </a:lnTo>
                  <a:lnTo>
                    <a:pt x="898937" y="10685"/>
                  </a:lnTo>
                  <a:lnTo>
                    <a:pt x="834033" y="16557"/>
                  </a:lnTo>
                  <a:lnTo>
                    <a:pt x="770814" y="23643"/>
                  </a:lnTo>
                  <a:lnTo>
                    <a:pt x="709374" y="31908"/>
                  </a:lnTo>
                  <a:lnTo>
                    <a:pt x="649810" y="41321"/>
                  </a:lnTo>
                  <a:lnTo>
                    <a:pt x="592218" y="51847"/>
                  </a:lnTo>
                  <a:lnTo>
                    <a:pt x="536693" y="63453"/>
                  </a:lnTo>
                  <a:lnTo>
                    <a:pt x="483331" y="76106"/>
                  </a:lnTo>
                  <a:lnTo>
                    <a:pt x="432229" y="89773"/>
                  </a:lnTo>
                  <a:lnTo>
                    <a:pt x="383481" y="104420"/>
                  </a:lnTo>
                  <a:lnTo>
                    <a:pt x="337185" y="120014"/>
                  </a:lnTo>
                  <a:lnTo>
                    <a:pt x="293434" y="136522"/>
                  </a:lnTo>
                  <a:lnTo>
                    <a:pt x="252326" y="153910"/>
                  </a:lnTo>
                  <a:lnTo>
                    <a:pt x="213956" y="172145"/>
                  </a:lnTo>
                  <a:lnTo>
                    <a:pt x="178420" y="191194"/>
                  </a:lnTo>
                  <a:lnTo>
                    <a:pt x="145813" y="211023"/>
                  </a:lnTo>
                  <a:lnTo>
                    <a:pt x="89773" y="252888"/>
                  </a:lnTo>
                  <a:lnTo>
                    <a:pt x="46600" y="297475"/>
                  </a:lnTo>
                  <a:lnTo>
                    <a:pt x="17063" y="344517"/>
                  </a:lnTo>
                  <a:lnTo>
                    <a:pt x="1927" y="393747"/>
                  </a:lnTo>
                  <a:lnTo>
                    <a:pt x="0" y="419100"/>
                  </a:lnTo>
                  <a:lnTo>
                    <a:pt x="1927" y="444325"/>
                  </a:lnTo>
                  <a:lnTo>
                    <a:pt x="17063" y="493356"/>
                  </a:lnTo>
                  <a:lnTo>
                    <a:pt x="46600" y="540265"/>
                  </a:lnTo>
                  <a:lnTo>
                    <a:pt x="89773" y="584775"/>
                  </a:lnTo>
                  <a:lnTo>
                    <a:pt x="145813" y="626612"/>
                  </a:lnTo>
                  <a:lnTo>
                    <a:pt x="178420" y="646443"/>
                  </a:lnTo>
                  <a:lnTo>
                    <a:pt x="213956" y="665502"/>
                  </a:lnTo>
                  <a:lnTo>
                    <a:pt x="252326" y="683756"/>
                  </a:lnTo>
                  <a:lnTo>
                    <a:pt x="293434" y="701169"/>
                  </a:lnTo>
                  <a:lnTo>
                    <a:pt x="337185" y="717708"/>
                  </a:lnTo>
                  <a:lnTo>
                    <a:pt x="383481" y="733339"/>
                  </a:lnTo>
                  <a:lnTo>
                    <a:pt x="432229" y="748026"/>
                  </a:lnTo>
                  <a:lnTo>
                    <a:pt x="483331" y="761736"/>
                  </a:lnTo>
                  <a:lnTo>
                    <a:pt x="536693" y="774433"/>
                  </a:lnTo>
                  <a:lnTo>
                    <a:pt x="592218" y="786085"/>
                  </a:lnTo>
                  <a:lnTo>
                    <a:pt x="649810" y="796656"/>
                  </a:lnTo>
                  <a:lnTo>
                    <a:pt x="709374" y="806112"/>
                  </a:lnTo>
                  <a:lnTo>
                    <a:pt x="770814" y="814419"/>
                  </a:lnTo>
                  <a:lnTo>
                    <a:pt x="834033" y="821542"/>
                  </a:lnTo>
                  <a:lnTo>
                    <a:pt x="898937" y="827447"/>
                  </a:lnTo>
                  <a:lnTo>
                    <a:pt x="965430" y="832100"/>
                  </a:lnTo>
                  <a:lnTo>
                    <a:pt x="1033415" y="835466"/>
                  </a:lnTo>
                  <a:lnTo>
                    <a:pt x="1102797" y="837510"/>
                  </a:lnTo>
                  <a:lnTo>
                    <a:pt x="1173479" y="838200"/>
                  </a:lnTo>
                  <a:lnTo>
                    <a:pt x="1244167" y="837510"/>
                  </a:lnTo>
                  <a:lnTo>
                    <a:pt x="1313563" y="835466"/>
                  </a:lnTo>
                  <a:lnTo>
                    <a:pt x="1381570" y="832100"/>
                  </a:lnTo>
                  <a:lnTo>
                    <a:pt x="1448092" y="827447"/>
                  </a:lnTo>
                  <a:lnTo>
                    <a:pt x="1513033" y="821542"/>
                  </a:lnTo>
                  <a:lnTo>
                    <a:pt x="1576295" y="814419"/>
                  </a:lnTo>
                  <a:lnTo>
                    <a:pt x="1637784" y="806112"/>
                  </a:lnTo>
                  <a:lnTo>
                    <a:pt x="1697401" y="796656"/>
                  </a:lnTo>
                  <a:lnTo>
                    <a:pt x="1755051" y="786085"/>
                  </a:lnTo>
                  <a:lnTo>
                    <a:pt x="1810636" y="774433"/>
                  </a:lnTo>
                  <a:lnTo>
                    <a:pt x="1864062" y="761736"/>
                  </a:lnTo>
                  <a:lnTo>
                    <a:pt x="1915230" y="748026"/>
                  </a:lnTo>
                  <a:lnTo>
                    <a:pt x="1964045" y="733339"/>
                  </a:lnTo>
                  <a:lnTo>
                    <a:pt x="2010409" y="717708"/>
                  </a:lnTo>
                  <a:lnTo>
                    <a:pt x="2054228" y="701169"/>
                  </a:lnTo>
                  <a:lnTo>
                    <a:pt x="2095403" y="683756"/>
                  </a:lnTo>
                  <a:lnTo>
                    <a:pt x="2133839" y="665502"/>
                  </a:lnTo>
                  <a:lnTo>
                    <a:pt x="2169439" y="646443"/>
                  </a:lnTo>
                  <a:lnTo>
                    <a:pt x="2202106" y="626612"/>
                  </a:lnTo>
                  <a:lnTo>
                    <a:pt x="2258258" y="584775"/>
                  </a:lnTo>
                  <a:lnTo>
                    <a:pt x="2301521" y="540265"/>
                  </a:lnTo>
                  <a:lnTo>
                    <a:pt x="2331125" y="493356"/>
                  </a:lnTo>
                  <a:lnTo>
                    <a:pt x="2346297" y="444325"/>
                  </a:lnTo>
                  <a:lnTo>
                    <a:pt x="2348229" y="419100"/>
                  </a:lnTo>
                  <a:lnTo>
                    <a:pt x="2346297" y="393747"/>
                  </a:lnTo>
                  <a:lnTo>
                    <a:pt x="2331125" y="344517"/>
                  </a:lnTo>
                  <a:lnTo>
                    <a:pt x="2301521" y="297475"/>
                  </a:lnTo>
                  <a:lnTo>
                    <a:pt x="2258258" y="252888"/>
                  </a:lnTo>
                  <a:lnTo>
                    <a:pt x="2202106" y="211023"/>
                  </a:lnTo>
                  <a:lnTo>
                    <a:pt x="2169439" y="191194"/>
                  </a:lnTo>
                  <a:lnTo>
                    <a:pt x="2133839" y="172145"/>
                  </a:lnTo>
                  <a:lnTo>
                    <a:pt x="2095403" y="153910"/>
                  </a:lnTo>
                  <a:lnTo>
                    <a:pt x="2054228" y="136522"/>
                  </a:lnTo>
                  <a:lnTo>
                    <a:pt x="2010409" y="120015"/>
                  </a:lnTo>
                  <a:lnTo>
                    <a:pt x="1964045" y="104420"/>
                  </a:lnTo>
                  <a:lnTo>
                    <a:pt x="1915230" y="89773"/>
                  </a:lnTo>
                  <a:lnTo>
                    <a:pt x="1864062" y="76106"/>
                  </a:lnTo>
                  <a:lnTo>
                    <a:pt x="1810636" y="63453"/>
                  </a:lnTo>
                  <a:lnTo>
                    <a:pt x="1755051" y="51847"/>
                  </a:lnTo>
                  <a:lnTo>
                    <a:pt x="1697401" y="41321"/>
                  </a:lnTo>
                  <a:lnTo>
                    <a:pt x="1637784" y="31908"/>
                  </a:lnTo>
                  <a:lnTo>
                    <a:pt x="1576295" y="23643"/>
                  </a:lnTo>
                  <a:lnTo>
                    <a:pt x="1513033" y="16557"/>
                  </a:lnTo>
                  <a:lnTo>
                    <a:pt x="1448092" y="10685"/>
                  </a:lnTo>
                  <a:lnTo>
                    <a:pt x="1381570" y="6060"/>
                  </a:lnTo>
                  <a:lnTo>
                    <a:pt x="1313563" y="2715"/>
                  </a:lnTo>
                  <a:lnTo>
                    <a:pt x="1244167" y="684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867400" y="1981200"/>
              <a:ext cx="2348230" cy="838200"/>
            </a:xfrm>
            <a:custGeom>
              <a:avLst/>
              <a:gdLst/>
              <a:ahLst/>
              <a:cxnLst/>
              <a:rect l="l" t="t" r="r" b="b"/>
              <a:pathLst>
                <a:path w="2348229" h="838200">
                  <a:moveTo>
                    <a:pt x="1173479" y="0"/>
                  </a:moveTo>
                  <a:lnTo>
                    <a:pt x="1244167" y="684"/>
                  </a:lnTo>
                  <a:lnTo>
                    <a:pt x="1313563" y="2715"/>
                  </a:lnTo>
                  <a:lnTo>
                    <a:pt x="1381570" y="6060"/>
                  </a:lnTo>
                  <a:lnTo>
                    <a:pt x="1448092" y="10685"/>
                  </a:lnTo>
                  <a:lnTo>
                    <a:pt x="1513033" y="16557"/>
                  </a:lnTo>
                  <a:lnTo>
                    <a:pt x="1576295" y="23643"/>
                  </a:lnTo>
                  <a:lnTo>
                    <a:pt x="1637784" y="31908"/>
                  </a:lnTo>
                  <a:lnTo>
                    <a:pt x="1697401" y="41321"/>
                  </a:lnTo>
                  <a:lnTo>
                    <a:pt x="1755051" y="51847"/>
                  </a:lnTo>
                  <a:lnTo>
                    <a:pt x="1810636" y="63453"/>
                  </a:lnTo>
                  <a:lnTo>
                    <a:pt x="1864062" y="76106"/>
                  </a:lnTo>
                  <a:lnTo>
                    <a:pt x="1915230" y="89773"/>
                  </a:lnTo>
                  <a:lnTo>
                    <a:pt x="1964045" y="104420"/>
                  </a:lnTo>
                  <a:lnTo>
                    <a:pt x="2010409" y="120015"/>
                  </a:lnTo>
                  <a:lnTo>
                    <a:pt x="2054228" y="136522"/>
                  </a:lnTo>
                  <a:lnTo>
                    <a:pt x="2095403" y="153910"/>
                  </a:lnTo>
                  <a:lnTo>
                    <a:pt x="2133839" y="172145"/>
                  </a:lnTo>
                  <a:lnTo>
                    <a:pt x="2169439" y="191194"/>
                  </a:lnTo>
                  <a:lnTo>
                    <a:pt x="2202106" y="211023"/>
                  </a:lnTo>
                  <a:lnTo>
                    <a:pt x="2258258" y="252888"/>
                  </a:lnTo>
                  <a:lnTo>
                    <a:pt x="2301521" y="297475"/>
                  </a:lnTo>
                  <a:lnTo>
                    <a:pt x="2331125" y="344517"/>
                  </a:lnTo>
                  <a:lnTo>
                    <a:pt x="2346297" y="393747"/>
                  </a:lnTo>
                  <a:lnTo>
                    <a:pt x="2348229" y="419100"/>
                  </a:lnTo>
                  <a:lnTo>
                    <a:pt x="2346297" y="444325"/>
                  </a:lnTo>
                  <a:lnTo>
                    <a:pt x="2331125" y="493356"/>
                  </a:lnTo>
                  <a:lnTo>
                    <a:pt x="2301521" y="540265"/>
                  </a:lnTo>
                  <a:lnTo>
                    <a:pt x="2258258" y="584775"/>
                  </a:lnTo>
                  <a:lnTo>
                    <a:pt x="2202106" y="626612"/>
                  </a:lnTo>
                  <a:lnTo>
                    <a:pt x="2169439" y="646443"/>
                  </a:lnTo>
                  <a:lnTo>
                    <a:pt x="2133839" y="665502"/>
                  </a:lnTo>
                  <a:lnTo>
                    <a:pt x="2095403" y="683756"/>
                  </a:lnTo>
                  <a:lnTo>
                    <a:pt x="2054228" y="701169"/>
                  </a:lnTo>
                  <a:lnTo>
                    <a:pt x="2010409" y="717708"/>
                  </a:lnTo>
                  <a:lnTo>
                    <a:pt x="1964045" y="733339"/>
                  </a:lnTo>
                  <a:lnTo>
                    <a:pt x="1915230" y="748026"/>
                  </a:lnTo>
                  <a:lnTo>
                    <a:pt x="1864062" y="761736"/>
                  </a:lnTo>
                  <a:lnTo>
                    <a:pt x="1810636" y="774433"/>
                  </a:lnTo>
                  <a:lnTo>
                    <a:pt x="1755051" y="786085"/>
                  </a:lnTo>
                  <a:lnTo>
                    <a:pt x="1697401" y="796656"/>
                  </a:lnTo>
                  <a:lnTo>
                    <a:pt x="1637784" y="806112"/>
                  </a:lnTo>
                  <a:lnTo>
                    <a:pt x="1576295" y="814419"/>
                  </a:lnTo>
                  <a:lnTo>
                    <a:pt x="1513033" y="821542"/>
                  </a:lnTo>
                  <a:lnTo>
                    <a:pt x="1448092" y="827447"/>
                  </a:lnTo>
                  <a:lnTo>
                    <a:pt x="1381570" y="832100"/>
                  </a:lnTo>
                  <a:lnTo>
                    <a:pt x="1313563" y="835466"/>
                  </a:lnTo>
                  <a:lnTo>
                    <a:pt x="1244167" y="837510"/>
                  </a:lnTo>
                  <a:lnTo>
                    <a:pt x="1173479" y="838200"/>
                  </a:lnTo>
                  <a:lnTo>
                    <a:pt x="1102797" y="837510"/>
                  </a:lnTo>
                  <a:lnTo>
                    <a:pt x="1033415" y="835466"/>
                  </a:lnTo>
                  <a:lnTo>
                    <a:pt x="965430" y="832100"/>
                  </a:lnTo>
                  <a:lnTo>
                    <a:pt x="898937" y="827447"/>
                  </a:lnTo>
                  <a:lnTo>
                    <a:pt x="834033" y="821542"/>
                  </a:lnTo>
                  <a:lnTo>
                    <a:pt x="770814" y="814419"/>
                  </a:lnTo>
                  <a:lnTo>
                    <a:pt x="709374" y="806112"/>
                  </a:lnTo>
                  <a:lnTo>
                    <a:pt x="649810" y="796656"/>
                  </a:lnTo>
                  <a:lnTo>
                    <a:pt x="592218" y="786085"/>
                  </a:lnTo>
                  <a:lnTo>
                    <a:pt x="536693" y="774433"/>
                  </a:lnTo>
                  <a:lnTo>
                    <a:pt x="483331" y="761736"/>
                  </a:lnTo>
                  <a:lnTo>
                    <a:pt x="432229" y="748026"/>
                  </a:lnTo>
                  <a:lnTo>
                    <a:pt x="383481" y="733339"/>
                  </a:lnTo>
                  <a:lnTo>
                    <a:pt x="337185" y="717708"/>
                  </a:lnTo>
                  <a:lnTo>
                    <a:pt x="293434" y="701169"/>
                  </a:lnTo>
                  <a:lnTo>
                    <a:pt x="252326" y="683756"/>
                  </a:lnTo>
                  <a:lnTo>
                    <a:pt x="213956" y="665502"/>
                  </a:lnTo>
                  <a:lnTo>
                    <a:pt x="178420" y="646443"/>
                  </a:lnTo>
                  <a:lnTo>
                    <a:pt x="145813" y="626612"/>
                  </a:lnTo>
                  <a:lnTo>
                    <a:pt x="89773" y="584775"/>
                  </a:lnTo>
                  <a:lnTo>
                    <a:pt x="46600" y="540265"/>
                  </a:lnTo>
                  <a:lnTo>
                    <a:pt x="17063" y="493356"/>
                  </a:lnTo>
                  <a:lnTo>
                    <a:pt x="1927" y="444325"/>
                  </a:lnTo>
                  <a:lnTo>
                    <a:pt x="0" y="419100"/>
                  </a:lnTo>
                  <a:lnTo>
                    <a:pt x="1927" y="393747"/>
                  </a:lnTo>
                  <a:lnTo>
                    <a:pt x="17063" y="344517"/>
                  </a:lnTo>
                  <a:lnTo>
                    <a:pt x="46600" y="297475"/>
                  </a:lnTo>
                  <a:lnTo>
                    <a:pt x="89773" y="252888"/>
                  </a:lnTo>
                  <a:lnTo>
                    <a:pt x="145813" y="211023"/>
                  </a:lnTo>
                  <a:lnTo>
                    <a:pt x="178420" y="191194"/>
                  </a:lnTo>
                  <a:lnTo>
                    <a:pt x="213956" y="172145"/>
                  </a:lnTo>
                  <a:lnTo>
                    <a:pt x="252326" y="153910"/>
                  </a:lnTo>
                  <a:lnTo>
                    <a:pt x="293434" y="136522"/>
                  </a:lnTo>
                  <a:lnTo>
                    <a:pt x="337185" y="120014"/>
                  </a:lnTo>
                  <a:lnTo>
                    <a:pt x="383481" y="104420"/>
                  </a:lnTo>
                  <a:lnTo>
                    <a:pt x="432229" y="89773"/>
                  </a:lnTo>
                  <a:lnTo>
                    <a:pt x="483331" y="76106"/>
                  </a:lnTo>
                  <a:lnTo>
                    <a:pt x="536693" y="63453"/>
                  </a:lnTo>
                  <a:lnTo>
                    <a:pt x="592218" y="51847"/>
                  </a:lnTo>
                  <a:lnTo>
                    <a:pt x="649810" y="41321"/>
                  </a:lnTo>
                  <a:lnTo>
                    <a:pt x="709374" y="31908"/>
                  </a:lnTo>
                  <a:lnTo>
                    <a:pt x="770814" y="23643"/>
                  </a:lnTo>
                  <a:lnTo>
                    <a:pt x="834033" y="16557"/>
                  </a:lnTo>
                  <a:lnTo>
                    <a:pt x="898937" y="10685"/>
                  </a:lnTo>
                  <a:lnTo>
                    <a:pt x="965430" y="6060"/>
                  </a:lnTo>
                  <a:lnTo>
                    <a:pt x="1033415" y="2715"/>
                  </a:lnTo>
                  <a:lnTo>
                    <a:pt x="1102797" y="684"/>
                  </a:lnTo>
                  <a:lnTo>
                    <a:pt x="1173479" y="0"/>
                  </a:lnTo>
                  <a:close/>
                </a:path>
                <a:path w="2348229" h="838200">
                  <a:moveTo>
                    <a:pt x="0" y="0"/>
                  </a:moveTo>
                  <a:lnTo>
                    <a:pt x="0" y="0"/>
                  </a:lnTo>
                </a:path>
                <a:path w="2348229" h="838200">
                  <a:moveTo>
                    <a:pt x="2348229" y="838200"/>
                  </a:moveTo>
                  <a:lnTo>
                    <a:pt x="2348229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6" name="object 276"/>
          <p:cNvSpPr txBox="1"/>
          <p:nvPr/>
        </p:nvSpPr>
        <p:spPr>
          <a:xfrm>
            <a:off x="6404609" y="2143759"/>
            <a:ext cx="1273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513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Data  </a:t>
            </a:r>
            <a:r>
              <a:rPr sz="1600" b="1" spc="-5" dirty="0">
                <a:latin typeface="Arial"/>
                <a:cs typeface="Arial"/>
              </a:rPr>
              <a:t>m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g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me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7" name="object 277"/>
          <p:cNvGrpSpPr/>
          <p:nvPr/>
        </p:nvGrpSpPr>
        <p:grpSpPr>
          <a:xfrm>
            <a:off x="6997382" y="3339782"/>
            <a:ext cx="1778635" cy="864235"/>
            <a:chOff x="6997382" y="3339782"/>
            <a:chExt cx="1778635" cy="864235"/>
          </a:xfrm>
        </p:grpSpPr>
        <p:sp>
          <p:nvSpPr>
            <p:cNvPr id="278" name="object 278"/>
            <p:cNvSpPr/>
            <p:nvPr/>
          </p:nvSpPr>
          <p:spPr>
            <a:xfrm>
              <a:off x="7010399" y="3352800"/>
              <a:ext cx="1752600" cy="838200"/>
            </a:xfrm>
            <a:custGeom>
              <a:avLst/>
              <a:gdLst/>
              <a:ahLst/>
              <a:cxnLst/>
              <a:rect l="l" t="t" r="r" b="b"/>
              <a:pathLst>
                <a:path w="1752600" h="838200">
                  <a:moveTo>
                    <a:pt x="876300" y="0"/>
                  </a:moveTo>
                  <a:lnTo>
                    <a:pt x="812062" y="1012"/>
                  </a:lnTo>
                  <a:lnTo>
                    <a:pt x="749307" y="4010"/>
                  </a:lnTo>
                  <a:lnTo>
                    <a:pt x="688161" y="8933"/>
                  </a:lnTo>
                  <a:lnTo>
                    <a:pt x="628752" y="15722"/>
                  </a:lnTo>
                  <a:lnTo>
                    <a:pt x="571208" y="24315"/>
                  </a:lnTo>
                  <a:lnTo>
                    <a:pt x="515657" y="34653"/>
                  </a:lnTo>
                  <a:lnTo>
                    <a:pt x="462227" y="46676"/>
                  </a:lnTo>
                  <a:lnTo>
                    <a:pt x="411045" y="60323"/>
                  </a:lnTo>
                  <a:lnTo>
                    <a:pt x="362240" y="75535"/>
                  </a:lnTo>
                  <a:lnTo>
                    <a:pt x="315938" y="92251"/>
                  </a:lnTo>
                  <a:lnTo>
                    <a:pt x="272268" y="110412"/>
                  </a:lnTo>
                  <a:lnTo>
                    <a:pt x="231357" y="129956"/>
                  </a:lnTo>
                  <a:lnTo>
                    <a:pt x="193333" y="150824"/>
                  </a:lnTo>
                  <a:lnTo>
                    <a:pt x="158325" y="172957"/>
                  </a:lnTo>
                  <a:lnTo>
                    <a:pt x="126459" y="196293"/>
                  </a:lnTo>
                  <a:lnTo>
                    <a:pt x="72666" y="246335"/>
                  </a:lnTo>
                  <a:lnTo>
                    <a:pt x="32977" y="300471"/>
                  </a:lnTo>
                  <a:lnTo>
                    <a:pt x="8414" y="358220"/>
                  </a:lnTo>
                  <a:lnTo>
                    <a:pt x="0" y="419100"/>
                  </a:lnTo>
                  <a:lnTo>
                    <a:pt x="2124" y="449749"/>
                  </a:lnTo>
                  <a:lnTo>
                    <a:pt x="18741" y="508899"/>
                  </a:lnTo>
                  <a:lnTo>
                    <a:pt x="50995" y="564770"/>
                  </a:lnTo>
                  <a:lnTo>
                    <a:pt x="97863" y="616866"/>
                  </a:lnTo>
                  <a:lnTo>
                    <a:pt x="158325" y="664690"/>
                  </a:lnTo>
                  <a:lnTo>
                    <a:pt x="193333" y="686845"/>
                  </a:lnTo>
                  <a:lnTo>
                    <a:pt x="231357" y="707747"/>
                  </a:lnTo>
                  <a:lnTo>
                    <a:pt x="272268" y="727333"/>
                  </a:lnTo>
                  <a:lnTo>
                    <a:pt x="315938" y="745541"/>
                  </a:lnTo>
                  <a:lnTo>
                    <a:pt x="362240" y="762309"/>
                  </a:lnTo>
                  <a:lnTo>
                    <a:pt x="411045" y="777575"/>
                  </a:lnTo>
                  <a:lnTo>
                    <a:pt x="462227" y="791278"/>
                  </a:lnTo>
                  <a:lnTo>
                    <a:pt x="515657" y="803354"/>
                  </a:lnTo>
                  <a:lnTo>
                    <a:pt x="571208" y="813743"/>
                  </a:lnTo>
                  <a:lnTo>
                    <a:pt x="628752" y="822382"/>
                  </a:lnTo>
                  <a:lnTo>
                    <a:pt x="688161" y="829209"/>
                  </a:lnTo>
                  <a:lnTo>
                    <a:pt x="749307" y="834162"/>
                  </a:lnTo>
                  <a:lnTo>
                    <a:pt x="812062" y="837180"/>
                  </a:lnTo>
                  <a:lnTo>
                    <a:pt x="876300" y="838200"/>
                  </a:lnTo>
                  <a:lnTo>
                    <a:pt x="940385" y="837180"/>
                  </a:lnTo>
                  <a:lnTo>
                    <a:pt x="1003016" y="834162"/>
                  </a:lnTo>
                  <a:lnTo>
                    <a:pt x="1064063" y="829209"/>
                  </a:lnTo>
                  <a:lnTo>
                    <a:pt x="1123395" y="822382"/>
                  </a:lnTo>
                  <a:lnTo>
                    <a:pt x="1180883" y="813743"/>
                  </a:lnTo>
                  <a:lnTo>
                    <a:pt x="1236399" y="803354"/>
                  </a:lnTo>
                  <a:lnTo>
                    <a:pt x="1289811" y="791278"/>
                  </a:lnTo>
                  <a:lnTo>
                    <a:pt x="1340990" y="777575"/>
                  </a:lnTo>
                  <a:lnTo>
                    <a:pt x="1389807" y="762309"/>
                  </a:lnTo>
                  <a:lnTo>
                    <a:pt x="1436132" y="745541"/>
                  </a:lnTo>
                  <a:lnTo>
                    <a:pt x="1479835" y="727333"/>
                  </a:lnTo>
                  <a:lnTo>
                    <a:pt x="1520787" y="707747"/>
                  </a:lnTo>
                  <a:lnTo>
                    <a:pt x="1558858" y="686845"/>
                  </a:lnTo>
                  <a:lnTo>
                    <a:pt x="1593919" y="664690"/>
                  </a:lnTo>
                  <a:lnTo>
                    <a:pt x="1625840" y="641343"/>
                  </a:lnTo>
                  <a:lnTo>
                    <a:pt x="1679741" y="591321"/>
                  </a:lnTo>
                  <a:lnTo>
                    <a:pt x="1719527" y="537276"/>
                  </a:lnTo>
                  <a:lnTo>
                    <a:pt x="1744158" y="479703"/>
                  </a:lnTo>
                  <a:lnTo>
                    <a:pt x="1752600" y="419100"/>
                  </a:lnTo>
                  <a:lnTo>
                    <a:pt x="1750468" y="388298"/>
                  </a:lnTo>
                  <a:lnTo>
                    <a:pt x="1733802" y="328924"/>
                  </a:lnTo>
                  <a:lnTo>
                    <a:pt x="1701463" y="272922"/>
                  </a:lnTo>
                  <a:lnTo>
                    <a:pt x="1654490" y="220772"/>
                  </a:lnTo>
                  <a:lnTo>
                    <a:pt x="1593919" y="172957"/>
                  </a:lnTo>
                  <a:lnTo>
                    <a:pt x="1558858" y="150824"/>
                  </a:lnTo>
                  <a:lnTo>
                    <a:pt x="1520787" y="129956"/>
                  </a:lnTo>
                  <a:lnTo>
                    <a:pt x="1479835" y="110412"/>
                  </a:lnTo>
                  <a:lnTo>
                    <a:pt x="1436132" y="92251"/>
                  </a:lnTo>
                  <a:lnTo>
                    <a:pt x="1389807" y="75535"/>
                  </a:lnTo>
                  <a:lnTo>
                    <a:pt x="1340990" y="60323"/>
                  </a:lnTo>
                  <a:lnTo>
                    <a:pt x="1289811" y="46676"/>
                  </a:lnTo>
                  <a:lnTo>
                    <a:pt x="1236399" y="34653"/>
                  </a:lnTo>
                  <a:lnTo>
                    <a:pt x="1180883" y="24315"/>
                  </a:lnTo>
                  <a:lnTo>
                    <a:pt x="1123395" y="15722"/>
                  </a:lnTo>
                  <a:lnTo>
                    <a:pt x="1064063" y="8933"/>
                  </a:lnTo>
                  <a:lnTo>
                    <a:pt x="1003016" y="4010"/>
                  </a:lnTo>
                  <a:lnTo>
                    <a:pt x="940385" y="1012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010399" y="3352800"/>
              <a:ext cx="1752600" cy="838200"/>
            </a:xfrm>
            <a:custGeom>
              <a:avLst/>
              <a:gdLst/>
              <a:ahLst/>
              <a:cxnLst/>
              <a:rect l="l" t="t" r="r" b="b"/>
              <a:pathLst>
                <a:path w="1752600" h="838200">
                  <a:moveTo>
                    <a:pt x="876300" y="0"/>
                  </a:moveTo>
                  <a:lnTo>
                    <a:pt x="940385" y="1012"/>
                  </a:lnTo>
                  <a:lnTo>
                    <a:pt x="1003016" y="4010"/>
                  </a:lnTo>
                  <a:lnTo>
                    <a:pt x="1064063" y="8933"/>
                  </a:lnTo>
                  <a:lnTo>
                    <a:pt x="1123395" y="15722"/>
                  </a:lnTo>
                  <a:lnTo>
                    <a:pt x="1180883" y="24315"/>
                  </a:lnTo>
                  <a:lnTo>
                    <a:pt x="1236399" y="34653"/>
                  </a:lnTo>
                  <a:lnTo>
                    <a:pt x="1289811" y="46676"/>
                  </a:lnTo>
                  <a:lnTo>
                    <a:pt x="1340990" y="60323"/>
                  </a:lnTo>
                  <a:lnTo>
                    <a:pt x="1389807" y="75535"/>
                  </a:lnTo>
                  <a:lnTo>
                    <a:pt x="1436132" y="92251"/>
                  </a:lnTo>
                  <a:lnTo>
                    <a:pt x="1479835" y="110412"/>
                  </a:lnTo>
                  <a:lnTo>
                    <a:pt x="1520787" y="129956"/>
                  </a:lnTo>
                  <a:lnTo>
                    <a:pt x="1558858" y="150824"/>
                  </a:lnTo>
                  <a:lnTo>
                    <a:pt x="1593919" y="172957"/>
                  </a:lnTo>
                  <a:lnTo>
                    <a:pt x="1625840" y="196293"/>
                  </a:lnTo>
                  <a:lnTo>
                    <a:pt x="1679741" y="246335"/>
                  </a:lnTo>
                  <a:lnTo>
                    <a:pt x="1719527" y="300471"/>
                  </a:lnTo>
                  <a:lnTo>
                    <a:pt x="1744158" y="358220"/>
                  </a:lnTo>
                  <a:lnTo>
                    <a:pt x="1752600" y="419100"/>
                  </a:lnTo>
                  <a:lnTo>
                    <a:pt x="1750468" y="449749"/>
                  </a:lnTo>
                  <a:lnTo>
                    <a:pt x="1733802" y="508899"/>
                  </a:lnTo>
                  <a:lnTo>
                    <a:pt x="1701463" y="564770"/>
                  </a:lnTo>
                  <a:lnTo>
                    <a:pt x="1654490" y="616866"/>
                  </a:lnTo>
                  <a:lnTo>
                    <a:pt x="1593919" y="664690"/>
                  </a:lnTo>
                  <a:lnTo>
                    <a:pt x="1558858" y="686845"/>
                  </a:lnTo>
                  <a:lnTo>
                    <a:pt x="1520787" y="707747"/>
                  </a:lnTo>
                  <a:lnTo>
                    <a:pt x="1479835" y="727333"/>
                  </a:lnTo>
                  <a:lnTo>
                    <a:pt x="1436132" y="745541"/>
                  </a:lnTo>
                  <a:lnTo>
                    <a:pt x="1389807" y="762309"/>
                  </a:lnTo>
                  <a:lnTo>
                    <a:pt x="1340990" y="777575"/>
                  </a:lnTo>
                  <a:lnTo>
                    <a:pt x="1289811" y="791278"/>
                  </a:lnTo>
                  <a:lnTo>
                    <a:pt x="1236399" y="803354"/>
                  </a:lnTo>
                  <a:lnTo>
                    <a:pt x="1180883" y="813743"/>
                  </a:lnTo>
                  <a:lnTo>
                    <a:pt x="1123395" y="822382"/>
                  </a:lnTo>
                  <a:lnTo>
                    <a:pt x="1064063" y="829209"/>
                  </a:lnTo>
                  <a:lnTo>
                    <a:pt x="1003016" y="834162"/>
                  </a:lnTo>
                  <a:lnTo>
                    <a:pt x="940385" y="837180"/>
                  </a:lnTo>
                  <a:lnTo>
                    <a:pt x="876300" y="838200"/>
                  </a:lnTo>
                  <a:lnTo>
                    <a:pt x="812062" y="837180"/>
                  </a:lnTo>
                  <a:lnTo>
                    <a:pt x="749307" y="834162"/>
                  </a:lnTo>
                  <a:lnTo>
                    <a:pt x="688161" y="829209"/>
                  </a:lnTo>
                  <a:lnTo>
                    <a:pt x="628752" y="822382"/>
                  </a:lnTo>
                  <a:lnTo>
                    <a:pt x="571208" y="813743"/>
                  </a:lnTo>
                  <a:lnTo>
                    <a:pt x="515657" y="803354"/>
                  </a:lnTo>
                  <a:lnTo>
                    <a:pt x="462227" y="791278"/>
                  </a:lnTo>
                  <a:lnTo>
                    <a:pt x="411045" y="777575"/>
                  </a:lnTo>
                  <a:lnTo>
                    <a:pt x="362240" y="762309"/>
                  </a:lnTo>
                  <a:lnTo>
                    <a:pt x="315938" y="745541"/>
                  </a:lnTo>
                  <a:lnTo>
                    <a:pt x="272268" y="727333"/>
                  </a:lnTo>
                  <a:lnTo>
                    <a:pt x="231357" y="707747"/>
                  </a:lnTo>
                  <a:lnTo>
                    <a:pt x="193333" y="686845"/>
                  </a:lnTo>
                  <a:lnTo>
                    <a:pt x="158325" y="664690"/>
                  </a:lnTo>
                  <a:lnTo>
                    <a:pt x="126459" y="641343"/>
                  </a:lnTo>
                  <a:lnTo>
                    <a:pt x="72666" y="591321"/>
                  </a:lnTo>
                  <a:lnTo>
                    <a:pt x="32977" y="537276"/>
                  </a:lnTo>
                  <a:lnTo>
                    <a:pt x="8414" y="479703"/>
                  </a:lnTo>
                  <a:lnTo>
                    <a:pt x="0" y="419100"/>
                  </a:lnTo>
                  <a:lnTo>
                    <a:pt x="2124" y="388298"/>
                  </a:lnTo>
                  <a:lnTo>
                    <a:pt x="18741" y="328924"/>
                  </a:lnTo>
                  <a:lnTo>
                    <a:pt x="50995" y="272922"/>
                  </a:lnTo>
                  <a:lnTo>
                    <a:pt x="97863" y="220772"/>
                  </a:lnTo>
                  <a:lnTo>
                    <a:pt x="158325" y="172957"/>
                  </a:lnTo>
                  <a:lnTo>
                    <a:pt x="193333" y="150824"/>
                  </a:lnTo>
                  <a:lnTo>
                    <a:pt x="231357" y="129956"/>
                  </a:lnTo>
                  <a:lnTo>
                    <a:pt x="272268" y="110412"/>
                  </a:lnTo>
                  <a:lnTo>
                    <a:pt x="315938" y="92251"/>
                  </a:lnTo>
                  <a:lnTo>
                    <a:pt x="362240" y="75535"/>
                  </a:lnTo>
                  <a:lnTo>
                    <a:pt x="411045" y="60323"/>
                  </a:lnTo>
                  <a:lnTo>
                    <a:pt x="462227" y="46676"/>
                  </a:lnTo>
                  <a:lnTo>
                    <a:pt x="515657" y="34653"/>
                  </a:lnTo>
                  <a:lnTo>
                    <a:pt x="571208" y="24315"/>
                  </a:lnTo>
                  <a:lnTo>
                    <a:pt x="628752" y="15722"/>
                  </a:lnTo>
                  <a:lnTo>
                    <a:pt x="688161" y="8933"/>
                  </a:lnTo>
                  <a:lnTo>
                    <a:pt x="749307" y="4010"/>
                  </a:lnTo>
                  <a:lnTo>
                    <a:pt x="812062" y="1012"/>
                  </a:lnTo>
                  <a:lnTo>
                    <a:pt x="876300" y="0"/>
                  </a:lnTo>
                  <a:close/>
                </a:path>
                <a:path w="1752600" h="838200">
                  <a:moveTo>
                    <a:pt x="0" y="0"/>
                  </a:moveTo>
                  <a:lnTo>
                    <a:pt x="0" y="0"/>
                  </a:lnTo>
                </a:path>
                <a:path w="1752600" h="838200">
                  <a:moveTo>
                    <a:pt x="1752600" y="838200"/>
                  </a:moveTo>
                  <a:lnTo>
                    <a:pt x="1752600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0" name="object 280"/>
          <p:cNvSpPr txBox="1"/>
          <p:nvPr/>
        </p:nvSpPr>
        <p:spPr>
          <a:xfrm>
            <a:off x="7517130" y="3622040"/>
            <a:ext cx="73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tp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4787582" y="596582"/>
            <a:ext cx="1778635" cy="711835"/>
            <a:chOff x="4787582" y="596582"/>
            <a:chExt cx="1778635" cy="711835"/>
          </a:xfrm>
        </p:grpSpPr>
        <p:sp>
          <p:nvSpPr>
            <p:cNvPr id="282" name="object 282"/>
            <p:cNvSpPr/>
            <p:nvPr/>
          </p:nvSpPr>
          <p:spPr>
            <a:xfrm>
              <a:off x="4800600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809334" y="903"/>
                  </a:lnTo>
                  <a:lnTo>
                    <a:pt x="743966" y="3577"/>
                  </a:lnTo>
                  <a:lnTo>
                    <a:pt x="680342" y="7963"/>
                  </a:lnTo>
                  <a:lnTo>
                    <a:pt x="618611" y="14007"/>
                  </a:lnTo>
                  <a:lnTo>
                    <a:pt x="558921" y="21650"/>
                  </a:lnTo>
                  <a:lnTo>
                    <a:pt x="501420" y="30837"/>
                  </a:lnTo>
                  <a:lnTo>
                    <a:pt x="446256" y="41511"/>
                  </a:lnTo>
                  <a:lnTo>
                    <a:pt x="393577" y="53616"/>
                  </a:lnTo>
                  <a:lnTo>
                    <a:pt x="343532" y="67095"/>
                  </a:lnTo>
                  <a:lnTo>
                    <a:pt x="296269" y="81891"/>
                  </a:lnTo>
                  <a:lnTo>
                    <a:pt x="251936" y="97948"/>
                  </a:lnTo>
                  <a:lnTo>
                    <a:pt x="210680" y="115210"/>
                  </a:lnTo>
                  <a:lnTo>
                    <a:pt x="172651" y="133619"/>
                  </a:lnTo>
                  <a:lnTo>
                    <a:pt x="137995" y="153120"/>
                  </a:lnTo>
                  <a:lnTo>
                    <a:pt x="79400" y="195169"/>
                  </a:lnTo>
                  <a:lnTo>
                    <a:pt x="36079" y="240905"/>
                  </a:lnTo>
                  <a:lnTo>
                    <a:pt x="9217" y="289876"/>
                  </a:lnTo>
                  <a:lnTo>
                    <a:pt x="0" y="341629"/>
                  </a:lnTo>
                  <a:lnTo>
                    <a:pt x="2329" y="367999"/>
                  </a:lnTo>
                  <a:lnTo>
                    <a:pt x="20516" y="418761"/>
                  </a:lnTo>
                  <a:lnTo>
                    <a:pt x="55756" y="466505"/>
                  </a:lnTo>
                  <a:lnTo>
                    <a:pt x="106862" y="510775"/>
                  </a:lnTo>
                  <a:lnTo>
                    <a:pt x="172651" y="551112"/>
                  </a:lnTo>
                  <a:lnTo>
                    <a:pt x="210680" y="569662"/>
                  </a:lnTo>
                  <a:lnTo>
                    <a:pt x="251936" y="587057"/>
                  </a:lnTo>
                  <a:lnTo>
                    <a:pt x="296269" y="603240"/>
                  </a:lnTo>
                  <a:lnTo>
                    <a:pt x="343532" y="618153"/>
                  </a:lnTo>
                  <a:lnTo>
                    <a:pt x="393577" y="631740"/>
                  </a:lnTo>
                  <a:lnTo>
                    <a:pt x="446256" y="643943"/>
                  </a:lnTo>
                  <a:lnTo>
                    <a:pt x="501420" y="654704"/>
                  </a:lnTo>
                  <a:lnTo>
                    <a:pt x="558921" y="663967"/>
                  </a:lnTo>
                  <a:lnTo>
                    <a:pt x="618611" y="671674"/>
                  </a:lnTo>
                  <a:lnTo>
                    <a:pt x="680342" y="677768"/>
                  </a:lnTo>
                  <a:lnTo>
                    <a:pt x="743966" y="682192"/>
                  </a:lnTo>
                  <a:lnTo>
                    <a:pt x="809334" y="684888"/>
                  </a:lnTo>
                  <a:lnTo>
                    <a:pt x="876300" y="685800"/>
                  </a:lnTo>
                  <a:lnTo>
                    <a:pt x="943265" y="684888"/>
                  </a:lnTo>
                  <a:lnTo>
                    <a:pt x="1008633" y="682192"/>
                  </a:lnTo>
                  <a:lnTo>
                    <a:pt x="1072257" y="677768"/>
                  </a:lnTo>
                  <a:lnTo>
                    <a:pt x="1133988" y="671674"/>
                  </a:lnTo>
                  <a:lnTo>
                    <a:pt x="1193678" y="663967"/>
                  </a:lnTo>
                  <a:lnTo>
                    <a:pt x="1251179" y="654704"/>
                  </a:lnTo>
                  <a:lnTo>
                    <a:pt x="1306343" y="643943"/>
                  </a:lnTo>
                  <a:lnTo>
                    <a:pt x="1359022" y="631740"/>
                  </a:lnTo>
                  <a:lnTo>
                    <a:pt x="1409067" y="618153"/>
                  </a:lnTo>
                  <a:lnTo>
                    <a:pt x="1456330" y="603240"/>
                  </a:lnTo>
                  <a:lnTo>
                    <a:pt x="1500663" y="587057"/>
                  </a:lnTo>
                  <a:lnTo>
                    <a:pt x="1541919" y="569662"/>
                  </a:lnTo>
                  <a:lnTo>
                    <a:pt x="1579948" y="551112"/>
                  </a:lnTo>
                  <a:lnTo>
                    <a:pt x="1614604" y="531463"/>
                  </a:lnTo>
                  <a:lnTo>
                    <a:pt x="1673199" y="489103"/>
                  </a:lnTo>
                  <a:lnTo>
                    <a:pt x="1716520" y="443039"/>
                  </a:lnTo>
                  <a:lnTo>
                    <a:pt x="1743382" y="393728"/>
                  </a:lnTo>
                  <a:lnTo>
                    <a:pt x="1752600" y="341629"/>
                  </a:lnTo>
                  <a:lnTo>
                    <a:pt x="1750270" y="315433"/>
                  </a:lnTo>
                  <a:lnTo>
                    <a:pt x="1732083" y="265015"/>
                  </a:lnTo>
                  <a:lnTo>
                    <a:pt x="1696843" y="217605"/>
                  </a:lnTo>
                  <a:lnTo>
                    <a:pt x="1645737" y="173655"/>
                  </a:lnTo>
                  <a:lnTo>
                    <a:pt x="1579948" y="133619"/>
                  </a:lnTo>
                  <a:lnTo>
                    <a:pt x="1541919" y="115210"/>
                  </a:lnTo>
                  <a:lnTo>
                    <a:pt x="1500663" y="97948"/>
                  </a:lnTo>
                  <a:lnTo>
                    <a:pt x="1456330" y="81891"/>
                  </a:lnTo>
                  <a:lnTo>
                    <a:pt x="1409067" y="67095"/>
                  </a:lnTo>
                  <a:lnTo>
                    <a:pt x="1359022" y="53616"/>
                  </a:lnTo>
                  <a:lnTo>
                    <a:pt x="1306343" y="41511"/>
                  </a:lnTo>
                  <a:lnTo>
                    <a:pt x="1251179" y="30837"/>
                  </a:lnTo>
                  <a:lnTo>
                    <a:pt x="1193678" y="21650"/>
                  </a:lnTo>
                  <a:lnTo>
                    <a:pt x="1133988" y="14007"/>
                  </a:lnTo>
                  <a:lnTo>
                    <a:pt x="1072257" y="7963"/>
                  </a:lnTo>
                  <a:lnTo>
                    <a:pt x="1008633" y="3577"/>
                  </a:lnTo>
                  <a:lnTo>
                    <a:pt x="943265" y="903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800600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943265" y="903"/>
                  </a:lnTo>
                  <a:lnTo>
                    <a:pt x="1008633" y="3577"/>
                  </a:lnTo>
                  <a:lnTo>
                    <a:pt x="1072257" y="7963"/>
                  </a:lnTo>
                  <a:lnTo>
                    <a:pt x="1133988" y="14007"/>
                  </a:lnTo>
                  <a:lnTo>
                    <a:pt x="1193678" y="21650"/>
                  </a:lnTo>
                  <a:lnTo>
                    <a:pt x="1251179" y="30837"/>
                  </a:lnTo>
                  <a:lnTo>
                    <a:pt x="1306343" y="41511"/>
                  </a:lnTo>
                  <a:lnTo>
                    <a:pt x="1359022" y="53616"/>
                  </a:lnTo>
                  <a:lnTo>
                    <a:pt x="1409067" y="67095"/>
                  </a:lnTo>
                  <a:lnTo>
                    <a:pt x="1456330" y="81891"/>
                  </a:lnTo>
                  <a:lnTo>
                    <a:pt x="1500663" y="97948"/>
                  </a:lnTo>
                  <a:lnTo>
                    <a:pt x="1541919" y="115210"/>
                  </a:lnTo>
                  <a:lnTo>
                    <a:pt x="1579948" y="133619"/>
                  </a:lnTo>
                  <a:lnTo>
                    <a:pt x="1614604" y="153120"/>
                  </a:lnTo>
                  <a:lnTo>
                    <a:pt x="1673199" y="195169"/>
                  </a:lnTo>
                  <a:lnTo>
                    <a:pt x="1716520" y="240905"/>
                  </a:lnTo>
                  <a:lnTo>
                    <a:pt x="1743382" y="289876"/>
                  </a:lnTo>
                  <a:lnTo>
                    <a:pt x="1752600" y="341629"/>
                  </a:lnTo>
                  <a:lnTo>
                    <a:pt x="1750270" y="367999"/>
                  </a:lnTo>
                  <a:lnTo>
                    <a:pt x="1732083" y="418761"/>
                  </a:lnTo>
                  <a:lnTo>
                    <a:pt x="1696843" y="466505"/>
                  </a:lnTo>
                  <a:lnTo>
                    <a:pt x="1645737" y="510775"/>
                  </a:lnTo>
                  <a:lnTo>
                    <a:pt x="1579948" y="551112"/>
                  </a:lnTo>
                  <a:lnTo>
                    <a:pt x="1541919" y="569662"/>
                  </a:lnTo>
                  <a:lnTo>
                    <a:pt x="1500663" y="587057"/>
                  </a:lnTo>
                  <a:lnTo>
                    <a:pt x="1456330" y="603240"/>
                  </a:lnTo>
                  <a:lnTo>
                    <a:pt x="1409067" y="618153"/>
                  </a:lnTo>
                  <a:lnTo>
                    <a:pt x="1359022" y="631740"/>
                  </a:lnTo>
                  <a:lnTo>
                    <a:pt x="1306343" y="643943"/>
                  </a:lnTo>
                  <a:lnTo>
                    <a:pt x="1251179" y="654704"/>
                  </a:lnTo>
                  <a:lnTo>
                    <a:pt x="1193678" y="663967"/>
                  </a:lnTo>
                  <a:lnTo>
                    <a:pt x="1133988" y="671674"/>
                  </a:lnTo>
                  <a:lnTo>
                    <a:pt x="1072257" y="677768"/>
                  </a:lnTo>
                  <a:lnTo>
                    <a:pt x="1008633" y="682192"/>
                  </a:lnTo>
                  <a:lnTo>
                    <a:pt x="943265" y="684888"/>
                  </a:lnTo>
                  <a:lnTo>
                    <a:pt x="876300" y="685800"/>
                  </a:lnTo>
                  <a:lnTo>
                    <a:pt x="809334" y="684888"/>
                  </a:lnTo>
                  <a:lnTo>
                    <a:pt x="743966" y="682192"/>
                  </a:lnTo>
                  <a:lnTo>
                    <a:pt x="680342" y="677768"/>
                  </a:lnTo>
                  <a:lnTo>
                    <a:pt x="618611" y="671674"/>
                  </a:lnTo>
                  <a:lnTo>
                    <a:pt x="558921" y="663967"/>
                  </a:lnTo>
                  <a:lnTo>
                    <a:pt x="501420" y="654704"/>
                  </a:lnTo>
                  <a:lnTo>
                    <a:pt x="446256" y="643943"/>
                  </a:lnTo>
                  <a:lnTo>
                    <a:pt x="393577" y="631740"/>
                  </a:lnTo>
                  <a:lnTo>
                    <a:pt x="343532" y="618153"/>
                  </a:lnTo>
                  <a:lnTo>
                    <a:pt x="296269" y="603240"/>
                  </a:lnTo>
                  <a:lnTo>
                    <a:pt x="251936" y="587057"/>
                  </a:lnTo>
                  <a:lnTo>
                    <a:pt x="210680" y="569662"/>
                  </a:lnTo>
                  <a:lnTo>
                    <a:pt x="172651" y="551112"/>
                  </a:lnTo>
                  <a:lnTo>
                    <a:pt x="137995" y="531463"/>
                  </a:lnTo>
                  <a:lnTo>
                    <a:pt x="79400" y="489103"/>
                  </a:lnTo>
                  <a:lnTo>
                    <a:pt x="36079" y="443039"/>
                  </a:lnTo>
                  <a:lnTo>
                    <a:pt x="9217" y="393728"/>
                  </a:lnTo>
                  <a:lnTo>
                    <a:pt x="0" y="341629"/>
                  </a:lnTo>
                  <a:lnTo>
                    <a:pt x="2329" y="315433"/>
                  </a:lnTo>
                  <a:lnTo>
                    <a:pt x="20516" y="265015"/>
                  </a:lnTo>
                  <a:lnTo>
                    <a:pt x="55756" y="217605"/>
                  </a:lnTo>
                  <a:lnTo>
                    <a:pt x="106862" y="173655"/>
                  </a:lnTo>
                  <a:lnTo>
                    <a:pt x="172651" y="133619"/>
                  </a:lnTo>
                  <a:lnTo>
                    <a:pt x="210680" y="115210"/>
                  </a:lnTo>
                  <a:lnTo>
                    <a:pt x="251936" y="97948"/>
                  </a:lnTo>
                  <a:lnTo>
                    <a:pt x="296269" y="81891"/>
                  </a:lnTo>
                  <a:lnTo>
                    <a:pt x="343532" y="67095"/>
                  </a:lnTo>
                  <a:lnTo>
                    <a:pt x="393577" y="53616"/>
                  </a:lnTo>
                  <a:lnTo>
                    <a:pt x="446256" y="41511"/>
                  </a:lnTo>
                  <a:lnTo>
                    <a:pt x="501420" y="30837"/>
                  </a:lnTo>
                  <a:lnTo>
                    <a:pt x="558921" y="21650"/>
                  </a:lnTo>
                  <a:lnTo>
                    <a:pt x="618611" y="14007"/>
                  </a:lnTo>
                  <a:lnTo>
                    <a:pt x="680342" y="7963"/>
                  </a:lnTo>
                  <a:lnTo>
                    <a:pt x="743966" y="3577"/>
                  </a:lnTo>
                  <a:lnTo>
                    <a:pt x="809334" y="903"/>
                  </a:lnTo>
                  <a:lnTo>
                    <a:pt x="876300" y="0"/>
                  </a:lnTo>
                  <a:close/>
                </a:path>
                <a:path w="1752600" h="685800">
                  <a:moveTo>
                    <a:pt x="0" y="0"/>
                  </a:moveTo>
                  <a:lnTo>
                    <a:pt x="0" y="0"/>
                  </a:lnTo>
                </a:path>
                <a:path w="1752600" h="685800">
                  <a:moveTo>
                    <a:pt x="1752600" y="685800"/>
                  </a:moveTo>
                  <a:lnTo>
                    <a:pt x="1752600" y="6858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4" name="object 284"/>
          <p:cNvSpPr txBox="1"/>
          <p:nvPr/>
        </p:nvSpPr>
        <p:spPr>
          <a:xfrm>
            <a:off x="5383529" y="802640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np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5" name="object 285"/>
          <p:cNvGrpSpPr/>
          <p:nvPr/>
        </p:nvGrpSpPr>
        <p:grpSpPr>
          <a:xfrm>
            <a:off x="6997382" y="596582"/>
            <a:ext cx="1778635" cy="711835"/>
            <a:chOff x="6997382" y="596582"/>
            <a:chExt cx="1778635" cy="711835"/>
          </a:xfrm>
        </p:grpSpPr>
        <p:sp>
          <p:nvSpPr>
            <p:cNvPr id="286" name="object 286"/>
            <p:cNvSpPr/>
            <p:nvPr/>
          </p:nvSpPr>
          <p:spPr>
            <a:xfrm>
              <a:off x="7010399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809177" y="903"/>
                  </a:lnTo>
                  <a:lnTo>
                    <a:pt x="743679" y="3577"/>
                  </a:lnTo>
                  <a:lnTo>
                    <a:pt x="679954" y="7963"/>
                  </a:lnTo>
                  <a:lnTo>
                    <a:pt x="618147" y="14007"/>
                  </a:lnTo>
                  <a:lnTo>
                    <a:pt x="558404" y="21650"/>
                  </a:lnTo>
                  <a:lnTo>
                    <a:pt x="500870" y="30837"/>
                  </a:lnTo>
                  <a:lnTo>
                    <a:pt x="445692" y="41511"/>
                  </a:lnTo>
                  <a:lnTo>
                    <a:pt x="393016" y="53616"/>
                  </a:lnTo>
                  <a:lnTo>
                    <a:pt x="342988" y="67095"/>
                  </a:lnTo>
                  <a:lnTo>
                    <a:pt x="295754" y="81891"/>
                  </a:lnTo>
                  <a:lnTo>
                    <a:pt x="251460" y="97948"/>
                  </a:lnTo>
                  <a:lnTo>
                    <a:pt x="210251" y="115210"/>
                  </a:lnTo>
                  <a:lnTo>
                    <a:pt x="172274" y="133619"/>
                  </a:lnTo>
                  <a:lnTo>
                    <a:pt x="137675" y="153120"/>
                  </a:lnTo>
                  <a:lnTo>
                    <a:pt x="79194" y="195169"/>
                  </a:lnTo>
                  <a:lnTo>
                    <a:pt x="35976" y="240905"/>
                  </a:lnTo>
                  <a:lnTo>
                    <a:pt x="9188" y="289876"/>
                  </a:lnTo>
                  <a:lnTo>
                    <a:pt x="0" y="341629"/>
                  </a:lnTo>
                  <a:lnTo>
                    <a:pt x="2321" y="367999"/>
                  </a:lnTo>
                  <a:lnTo>
                    <a:pt x="20455" y="418761"/>
                  </a:lnTo>
                  <a:lnTo>
                    <a:pt x="55604" y="466505"/>
                  </a:lnTo>
                  <a:lnTo>
                    <a:pt x="106599" y="510775"/>
                  </a:lnTo>
                  <a:lnTo>
                    <a:pt x="172274" y="551112"/>
                  </a:lnTo>
                  <a:lnTo>
                    <a:pt x="210251" y="569662"/>
                  </a:lnTo>
                  <a:lnTo>
                    <a:pt x="251459" y="587057"/>
                  </a:lnTo>
                  <a:lnTo>
                    <a:pt x="295754" y="603240"/>
                  </a:lnTo>
                  <a:lnTo>
                    <a:pt x="342988" y="618153"/>
                  </a:lnTo>
                  <a:lnTo>
                    <a:pt x="393016" y="631740"/>
                  </a:lnTo>
                  <a:lnTo>
                    <a:pt x="445692" y="643943"/>
                  </a:lnTo>
                  <a:lnTo>
                    <a:pt x="500870" y="654704"/>
                  </a:lnTo>
                  <a:lnTo>
                    <a:pt x="558404" y="663967"/>
                  </a:lnTo>
                  <a:lnTo>
                    <a:pt x="618147" y="671674"/>
                  </a:lnTo>
                  <a:lnTo>
                    <a:pt x="679954" y="677768"/>
                  </a:lnTo>
                  <a:lnTo>
                    <a:pt x="743679" y="682192"/>
                  </a:lnTo>
                  <a:lnTo>
                    <a:pt x="809177" y="684888"/>
                  </a:lnTo>
                  <a:lnTo>
                    <a:pt x="876300" y="685800"/>
                  </a:lnTo>
                  <a:lnTo>
                    <a:pt x="943265" y="684888"/>
                  </a:lnTo>
                  <a:lnTo>
                    <a:pt x="1008633" y="682192"/>
                  </a:lnTo>
                  <a:lnTo>
                    <a:pt x="1072257" y="677768"/>
                  </a:lnTo>
                  <a:lnTo>
                    <a:pt x="1133988" y="671674"/>
                  </a:lnTo>
                  <a:lnTo>
                    <a:pt x="1193678" y="663967"/>
                  </a:lnTo>
                  <a:lnTo>
                    <a:pt x="1251179" y="654704"/>
                  </a:lnTo>
                  <a:lnTo>
                    <a:pt x="1306343" y="643943"/>
                  </a:lnTo>
                  <a:lnTo>
                    <a:pt x="1359022" y="631740"/>
                  </a:lnTo>
                  <a:lnTo>
                    <a:pt x="1409067" y="618153"/>
                  </a:lnTo>
                  <a:lnTo>
                    <a:pt x="1456330" y="603240"/>
                  </a:lnTo>
                  <a:lnTo>
                    <a:pt x="1500663" y="587057"/>
                  </a:lnTo>
                  <a:lnTo>
                    <a:pt x="1541919" y="569662"/>
                  </a:lnTo>
                  <a:lnTo>
                    <a:pt x="1579948" y="551112"/>
                  </a:lnTo>
                  <a:lnTo>
                    <a:pt x="1614604" y="531463"/>
                  </a:lnTo>
                  <a:lnTo>
                    <a:pt x="1673199" y="489103"/>
                  </a:lnTo>
                  <a:lnTo>
                    <a:pt x="1716520" y="443039"/>
                  </a:lnTo>
                  <a:lnTo>
                    <a:pt x="1743382" y="393728"/>
                  </a:lnTo>
                  <a:lnTo>
                    <a:pt x="1752600" y="341629"/>
                  </a:lnTo>
                  <a:lnTo>
                    <a:pt x="1750270" y="315433"/>
                  </a:lnTo>
                  <a:lnTo>
                    <a:pt x="1732083" y="265015"/>
                  </a:lnTo>
                  <a:lnTo>
                    <a:pt x="1696843" y="217605"/>
                  </a:lnTo>
                  <a:lnTo>
                    <a:pt x="1645737" y="173655"/>
                  </a:lnTo>
                  <a:lnTo>
                    <a:pt x="1579948" y="133619"/>
                  </a:lnTo>
                  <a:lnTo>
                    <a:pt x="1541919" y="115210"/>
                  </a:lnTo>
                  <a:lnTo>
                    <a:pt x="1500663" y="97948"/>
                  </a:lnTo>
                  <a:lnTo>
                    <a:pt x="1456330" y="81891"/>
                  </a:lnTo>
                  <a:lnTo>
                    <a:pt x="1409067" y="67095"/>
                  </a:lnTo>
                  <a:lnTo>
                    <a:pt x="1359022" y="53616"/>
                  </a:lnTo>
                  <a:lnTo>
                    <a:pt x="1306343" y="41511"/>
                  </a:lnTo>
                  <a:lnTo>
                    <a:pt x="1251179" y="30837"/>
                  </a:lnTo>
                  <a:lnTo>
                    <a:pt x="1193678" y="21650"/>
                  </a:lnTo>
                  <a:lnTo>
                    <a:pt x="1133988" y="14007"/>
                  </a:lnTo>
                  <a:lnTo>
                    <a:pt x="1072257" y="7963"/>
                  </a:lnTo>
                  <a:lnTo>
                    <a:pt x="1008633" y="3577"/>
                  </a:lnTo>
                  <a:lnTo>
                    <a:pt x="943265" y="903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010399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943265" y="903"/>
                  </a:lnTo>
                  <a:lnTo>
                    <a:pt x="1008633" y="3577"/>
                  </a:lnTo>
                  <a:lnTo>
                    <a:pt x="1072257" y="7963"/>
                  </a:lnTo>
                  <a:lnTo>
                    <a:pt x="1133988" y="14007"/>
                  </a:lnTo>
                  <a:lnTo>
                    <a:pt x="1193678" y="21650"/>
                  </a:lnTo>
                  <a:lnTo>
                    <a:pt x="1251179" y="30837"/>
                  </a:lnTo>
                  <a:lnTo>
                    <a:pt x="1306343" y="41511"/>
                  </a:lnTo>
                  <a:lnTo>
                    <a:pt x="1359022" y="53616"/>
                  </a:lnTo>
                  <a:lnTo>
                    <a:pt x="1409067" y="67095"/>
                  </a:lnTo>
                  <a:lnTo>
                    <a:pt x="1456330" y="81891"/>
                  </a:lnTo>
                  <a:lnTo>
                    <a:pt x="1500663" y="97948"/>
                  </a:lnTo>
                  <a:lnTo>
                    <a:pt x="1541919" y="115210"/>
                  </a:lnTo>
                  <a:lnTo>
                    <a:pt x="1579948" y="133619"/>
                  </a:lnTo>
                  <a:lnTo>
                    <a:pt x="1614604" y="153120"/>
                  </a:lnTo>
                  <a:lnTo>
                    <a:pt x="1673199" y="195169"/>
                  </a:lnTo>
                  <a:lnTo>
                    <a:pt x="1716520" y="240905"/>
                  </a:lnTo>
                  <a:lnTo>
                    <a:pt x="1743382" y="289876"/>
                  </a:lnTo>
                  <a:lnTo>
                    <a:pt x="1752600" y="341629"/>
                  </a:lnTo>
                  <a:lnTo>
                    <a:pt x="1750270" y="367999"/>
                  </a:lnTo>
                  <a:lnTo>
                    <a:pt x="1732083" y="418761"/>
                  </a:lnTo>
                  <a:lnTo>
                    <a:pt x="1696843" y="466505"/>
                  </a:lnTo>
                  <a:lnTo>
                    <a:pt x="1645737" y="510775"/>
                  </a:lnTo>
                  <a:lnTo>
                    <a:pt x="1579948" y="551112"/>
                  </a:lnTo>
                  <a:lnTo>
                    <a:pt x="1541919" y="569662"/>
                  </a:lnTo>
                  <a:lnTo>
                    <a:pt x="1500663" y="587057"/>
                  </a:lnTo>
                  <a:lnTo>
                    <a:pt x="1456330" y="603240"/>
                  </a:lnTo>
                  <a:lnTo>
                    <a:pt x="1409067" y="618153"/>
                  </a:lnTo>
                  <a:lnTo>
                    <a:pt x="1359022" y="631740"/>
                  </a:lnTo>
                  <a:lnTo>
                    <a:pt x="1306343" y="643943"/>
                  </a:lnTo>
                  <a:lnTo>
                    <a:pt x="1251179" y="654704"/>
                  </a:lnTo>
                  <a:lnTo>
                    <a:pt x="1193678" y="663967"/>
                  </a:lnTo>
                  <a:lnTo>
                    <a:pt x="1133988" y="671674"/>
                  </a:lnTo>
                  <a:lnTo>
                    <a:pt x="1072257" y="677768"/>
                  </a:lnTo>
                  <a:lnTo>
                    <a:pt x="1008633" y="682192"/>
                  </a:lnTo>
                  <a:lnTo>
                    <a:pt x="943265" y="684888"/>
                  </a:lnTo>
                  <a:lnTo>
                    <a:pt x="876300" y="685800"/>
                  </a:lnTo>
                  <a:lnTo>
                    <a:pt x="809177" y="684888"/>
                  </a:lnTo>
                  <a:lnTo>
                    <a:pt x="743679" y="682192"/>
                  </a:lnTo>
                  <a:lnTo>
                    <a:pt x="679954" y="677768"/>
                  </a:lnTo>
                  <a:lnTo>
                    <a:pt x="618147" y="671674"/>
                  </a:lnTo>
                  <a:lnTo>
                    <a:pt x="558404" y="663967"/>
                  </a:lnTo>
                  <a:lnTo>
                    <a:pt x="500870" y="654704"/>
                  </a:lnTo>
                  <a:lnTo>
                    <a:pt x="445692" y="643943"/>
                  </a:lnTo>
                  <a:lnTo>
                    <a:pt x="393016" y="631740"/>
                  </a:lnTo>
                  <a:lnTo>
                    <a:pt x="342988" y="618153"/>
                  </a:lnTo>
                  <a:lnTo>
                    <a:pt x="295754" y="603240"/>
                  </a:lnTo>
                  <a:lnTo>
                    <a:pt x="251459" y="587057"/>
                  </a:lnTo>
                  <a:lnTo>
                    <a:pt x="210251" y="569662"/>
                  </a:lnTo>
                  <a:lnTo>
                    <a:pt x="172274" y="551112"/>
                  </a:lnTo>
                  <a:lnTo>
                    <a:pt x="137675" y="531463"/>
                  </a:lnTo>
                  <a:lnTo>
                    <a:pt x="79194" y="489103"/>
                  </a:lnTo>
                  <a:lnTo>
                    <a:pt x="35976" y="443039"/>
                  </a:lnTo>
                  <a:lnTo>
                    <a:pt x="9188" y="393728"/>
                  </a:lnTo>
                  <a:lnTo>
                    <a:pt x="0" y="341629"/>
                  </a:lnTo>
                  <a:lnTo>
                    <a:pt x="2321" y="315433"/>
                  </a:lnTo>
                  <a:lnTo>
                    <a:pt x="20455" y="265015"/>
                  </a:lnTo>
                  <a:lnTo>
                    <a:pt x="55604" y="217605"/>
                  </a:lnTo>
                  <a:lnTo>
                    <a:pt x="106599" y="173655"/>
                  </a:lnTo>
                  <a:lnTo>
                    <a:pt x="172274" y="133619"/>
                  </a:lnTo>
                  <a:lnTo>
                    <a:pt x="210251" y="115210"/>
                  </a:lnTo>
                  <a:lnTo>
                    <a:pt x="251460" y="97948"/>
                  </a:lnTo>
                  <a:lnTo>
                    <a:pt x="295754" y="81891"/>
                  </a:lnTo>
                  <a:lnTo>
                    <a:pt x="342988" y="67095"/>
                  </a:lnTo>
                  <a:lnTo>
                    <a:pt x="393016" y="53616"/>
                  </a:lnTo>
                  <a:lnTo>
                    <a:pt x="445692" y="41511"/>
                  </a:lnTo>
                  <a:lnTo>
                    <a:pt x="500870" y="30837"/>
                  </a:lnTo>
                  <a:lnTo>
                    <a:pt x="558404" y="21650"/>
                  </a:lnTo>
                  <a:lnTo>
                    <a:pt x="618147" y="14007"/>
                  </a:lnTo>
                  <a:lnTo>
                    <a:pt x="679954" y="7963"/>
                  </a:lnTo>
                  <a:lnTo>
                    <a:pt x="743679" y="3577"/>
                  </a:lnTo>
                  <a:lnTo>
                    <a:pt x="809177" y="903"/>
                  </a:lnTo>
                  <a:lnTo>
                    <a:pt x="876300" y="0"/>
                  </a:lnTo>
                  <a:close/>
                </a:path>
                <a:path w="1752600" h="685800">
                  <a:moveTo>
                    <a:pt x="0" y="0"/>
                  </a:moveTo>
                  <a:lnTo>
                    <a:pt x="0" y="0"/>
                  </a:lnTo>
                </a:path>
                <a:path w="1752600" h="685800">
                  <a:moveTo>
                    <a:pt x="1752600" y="685800"/>
                  </a:moveTo>
                  <a:lnTo>
                    <a:pt x="1752600" y="6858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7424419" y="802640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9" name="object 289"/>
          <p:cNvGrpSpPr/>
          <p:nvPr/>
        </p:nvGrpSpPr>
        <p:grpSpPr>
          <a:xfrm>
            <a:off x="5168582" y="3111182"/>
            <a:ext cx="1092835" cy="1397635"/>
            <a:chOff x="5168582" y="3111182"/>
            <a:chExt cx="1092835" cy="1397635"/>
          </a:xfrm>
        </p:grpSpPr>
        <p:sp>
          <p:nvSpPr>
            <p:cNvPr id="290" name="object 290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533400" y="0"/>
                  </a:moveTo>
                  <a:lnTo>
                    <a:pt x="471975" y="1867"/>
                  </a:lnTo>
                  <a:lnTo>
                    <a:pt x="411278" y="7272"/>
                  </a:lnTo>
                  <a:lnTo>
                    <a:pt x="352039" y="15919"/>
                  </a:lnTo>
                  <a:lnTo>
                    <a:pt x="294984" y="27515"/>
                  </a:lnTo>
                  <a:lnTo>
                    <a:pt x="240843" y="41764"/>
                  </a:lnTo>
                  <a:lnTo>
                    <a:pt x="190343" y="58372"/>
                  </a:lnTo>
                  <a:lnTo>
                    <a:pt x="144214" y="77043"/>
                  </a:lnTo>
                  <a:lnTo>
                    <a:pt x="103183" y="97484"/>
                  </a:lnTo>
                  <a:lnTo>
                    <a:pt x="67979" y="119398"/>
                  </a:lnTo>
                  <a:lnTo>
                    <a:pt x="17966" y="16647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7966" y="1205129"/>
                  </a:lnTo>
                  <a:lnTo>
                    <a:pt x="67979" y="1252201"/>
                  </a:lnTo>
                  <a:lnTo>
                    <a:pt x="103183" y="1274115"/>
                  </a:lnTo>
                  <a:lnTo>
                    <a:pt x="144214" y="1294556"/>
                  </a:lnTo>
                  <a:lnTo>
                    <a:pt x="190343" y="1313227"/>
                  </a:lnTo>
                  <a:lnTo>
                    <a:pt x="240843" y="1329835"/>
                  </a:lnTo>
                  <a:lnTo>
                    <a:pt x="294984" y="1344084"/>
                  </a:lnTo>
                  <a:lnTo>
                    <a:pt x="352039" y="1355680"/>
                  </a:lnTo>
                  <a:lnTo>
                    <a:pt x="411278" y="1364327"/>
                  </a:lnTo>
                  <a:lnTo>
                    <a:pt x="471975" y="1369732"/>
                  </a:lnTo>
                  <a:lnTo>
                    <a:pt x="533400" y="1371600"/>
                  </a:lnTo>
                  <a:lnTo>
                    <a:pt x="594824" y="1369732"/>
                  </a:lnTo>
                  <a:lnTo>
                    <a:pt x="655521" y="1364327"/>
                  </a:lnTo>
                  <a:lnTo>
                    <a:pt x="714760" y="1355680"/>
                  </a:lnTo>
                  <a:lnTo>
                    <a:pt x="771815" y="1344084"/>
                  </a:lnTo>
                  <a:lnTo>
                    <a:pt x="825956" y="1329835"/>
                  </a:lnTo>
                  <a:lnTo>
                    <a:pt x="876456" y="1313227"/>
                  </a:lnTo>
                  <a:lnTo>
                    <a:pt x="922585" y="1294556"/>
                  </a:lnTo>
                  <a:lnTo>
                    <a:pt x="963616" y="1274115"/>
                  </a:lnTo>
                  <a:lnTo>
                    <a:pt x="998820" y="1252201"/>
                  </a:lnTo>
                  <a:lnTo>
                    <a:pt x="1048833" y="1205129"/>
                  </a:lnTo>
                  <a:lnTo>
                    <a:pt x="1066800" y="1155700"/>
                  </a:lnTo>
                  <a:lnTo>
                    <a:pt x="1066800" y="215900"/>
                  </a:lnTo>
                  <a:lnTo>
                    <a:pt x="1048833" y="166470"/>
                  </a:lnTo>
                  <a:lnTo>
                    <a:pt x="998820" y="119398"/>
                  </a:lnTo>
                  <a:lnTo>
                    <a:pt x="963616" y="97484"/>
                  </a:lnTo>
                  <a:lnTo>
                    <a:pt x="922585" y="77043"/>
                  </a:lnTo>
                  <a:lnTo>
                    <a:pt x="876456" y="58372"/>
                  </a:lnTo>
                  <a:lnTo>
                    <a:pt x="825956" y="41764"/>
                  </a:lnTo>
                  <a:lnTo>
                    <a:pt x="771815" y="27515"/>
                  </a:lnTo>
                  <a:lnTo>
                    <a:pt x="714760" y="15919"/>
                  </a:lnTo>
                  <a:lnTo>
                    <a:pt x="655521" y="7272"/>
                  </a:lnTo>
                  <a:lnTo>
                    <a:pt x="594824" y="186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166470"/>
                  </a:lnTo>
                  <a:lnTo>
                    <a:pt x="67979" y="119398"/>
                  </a:lnTo>
                  <a:lnTo>
                    <a:pt x="103183" y="97484"/>
                  </a:lnTo>
                  <a:lnTo>
                    <a:pt x="144214" y="77043"/>
                  </a:lnTo>
                  <a:lnTo>
                    <a:pt x="190343" y="58372"/>
                  </a:lnTo>
                  <a:lnTo>
                    <a:pt x="240843" y="41764"/>
                  </a:lnTo>
                  <a:lnTo>
                    <a:pt x="294984" y="27515"/>
                  </a:lnTo>
                  <a:lnTo>
                    <a:pt x="352039" y="15919"/>
                  </a:lnTo>
                  <a:lnTo>
                    <a:pt x="411278" y="7272"/>
                  </a:lnTo>
                  <a:lnTo>
                    <a:pt x="471975" y="1867"/>
                  </a:lnTo>
                  <a:lnTo>
                    <a:pt x="533400" y="0"/>
                  </a:lnTo>
                  <a:lnTo>
                    <a:pt x="594824" y="1867"/>
                  </a:lnTo>
                  <a:lnTo>
                    <a:pt x="655521" y="7272"/>
                  </a:lnTo>
                  <a:lnTo>
                    <a:pt x="714760" y="15919"/>
                  </a:lnTo>
                  <a:lnTo>
                    <a:pt x="771815" y="27515"/>
                  </a:lnTo>
                  <a:lnTo>
                    <a:pt x="825956" y="41764"/>
                  </a:lnTo>
                  <a:lnTo>
                    <a:pt x="876456" y="58372"/>
                  </a:lnTo>
                  <a:lnTo>
                    <a:pt x="922585" y="77043"/>
                  </a:lnTo>
                  <a:lnTo>
                    <a:pt x="963616" y="97484"/>
                  </a:lnTo>
                  <a:lnTo>
                    <a:pt x="998820" y="119398"/>
                  </a:lnTo>
                  <a:lnTo>
                    <a:pt x="1048833" y="166470"/>
                  </a:lnTo>
                  <a:lnTo>
                    <a:pt x="1066800" y="215900"/>
                  </a:lnTo>
                  <a:lnTo>
                    <a:pt x="1066800" y="1155700"/>
                  </a:lnTo>
                  <a:lnTo>
                    <a:pt x="1048833" y="1205129"/>
                  </a:lnTo>
                  <a:lnTo>
                    <a:pt x="998820" y="1252201"/>
                  </a:lnTo>
                  <a:lnTo>
                    <a:pt x="963616" y="1274115"/>
                  </a:lnTo>
                  <a:lnTo>
                    <a:pt x="922585" y="1294556"/>
                  </a:lnTo>
                  <a:lnTo>
                    <a:pt x="876456" y="1313227"/>
                  </a:lnTo>
                  <a:lnTo>
                    <a:pt x="825956" y="1329835"/>
                  </a:lnTo>
                  <a:lnTo>
                    <a:pt x="771815" y="1344084"/>
                  </a:lnTo>
                  <a:lnTo>
                    <a:pt x="714760" y="1355680"/>
                  </a:lnTo>
                  <a:lnTo>
                    <a:pt x="655521" y="1364327"/>
                  </a:lnTo>
                  <a:lnTo>
                    <a:pt x="594824" y="1369732"/>
                  </a:lnTo>
                  <a:lnTo>
                    <a:pt x="533400" y="1371600"/>
                  </a:lnTo>
                  <a:lnTo>
                    <a:pt x="471975" y="1369732"/>
                  </a:lnTo>
                  <a:lnTo>
                    <a:pt x="411278" y="1364327"/>
                  </a:lnTo>
                  <a:lnTo>
                    <a:pt x="352039" y="1355680"/>
                  </a:lnTo>
                  <a:lnTo>
                    <a:pt x="294984" y="1344084"/>
                  </a:lnTo>
                  <a:lnTo>
                    <a:pt x="240843" y="1329835"/>
                  </a:lnTo>
                  <a:lnTo>
                    <a:pt x="190343" y="1313227"/>
                  </a:lnTo>
                  <a:lnTo>
                    <a:pt x="144214" y="1294556"/>
                  </a:lnTo>
                  <a:lnTo>
                    <a:pt x="103183" y="1274115"/>
                  </a:lnTo>
                  <a:lnTo>
                    <a:pt x="67979" y="1252201"/>
                  </a:lnTo>
                  <a:lnTo>
                    <a:pt x="17966" y="120512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181600" y="3340100"/>
              <a:ext cx="1066800" cy="215900"/>
            </a:xfrm>
            <a:custGeom>
              <a:avLst/>
              <a:gdLst/>
              <a:ahLst/>
              <a:cxnLst/>
              <a:rect l="l" t="t" r="r" b="b"/>
              <a:pathLst>
                <a:path w="1066800" h="215900">
                  <a:moveTo>
                    <a:pt x="1066800" y="0"/>
                  </a:moveTo>
                  <a:lnTo>
                    <a:pt x="0" y="0"/>
                  </a:lnTo>
                  <a:lnTo>
                    <a:pt x="4612" y="24862"/>
                  </a:lnTo>
                  <a:lnTo>
                    <a:pt x="39331" y="73407"/>
                  </a:lnTo>
                  <a:lnTo>
                    <a:pt x="103183" y="118415"/>
                  </a:lnTo>
                  <a:lnTo>
                    <a:pt x="144214" y="138856"/>
                  </a:lnTo>
                  <a:lnTo>
                    <a:pt x="190343" y="157527"/>
                  </a:lnTo>
                  <a:lnTo>
                    <a:pt x="240843" y="174135"/>
                  </a:lnTo>
                  <a:lnTo>
                    <a:pt x="294984" y="188384"/>
                  </a:lnTo>
                  <a:lnTo>
                    <a:pt x="352039" y="199980"/>
                  </a:lnTo>
                  <a:lnTo>
                    <a:pt x="411278" y="208627"/>
                  </a:lnTo>
                  <a:lnTo>
                    <a:pt x="471975" y="214032"/>
                  </a:lnTo>
                  <a:lnTo>
                    <a:pt x="533400" y="215900"/>
                  </a:lnTo>
                  <a:lnTo>
                    <a:pt x="594824" y="214032"/>
                  </a:lnTo>
                  <a:lnTo>
                    <a:pt x="655521" y="208627"/>
                  </a:lnTo>
                  <a:lnTo>
                    <a:pt x="714760" y="199980"/>
                  </a:lnTo>
                  <a:lnTo>
                    <a:pt x="771815" y="188384"/>
                  </a:lnTo>
                  <a:lnTo>
                    <a:pt x="825956" y="174135"/>
                  </a:lnTo>
                  <a:lnTo>
                    <a:pt x="876456" y="157527"/>
                  </a:lnTo>
                  <a:lnTo>
                    <a:pt x="922585" y="138856"/>
                  </a:lnTo>
                  <a:lnTo>
                    <a:pt x="963616" y="118415"/>
                  </a:lnTo>
                  <a:lnTo>
                    <a:pt x="998820" y="96501"/>
                  </a:lnTo>
                  <a:lnTo>
                    <a:pt x="1048833" y="49429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265329"/>
                  </a:lnTo>
                  <a:lnTo>
                    <a:pt x="67979" y="312401"/>
                  </a:lnTo>
                  <a:lnTo>
                    <a:pt x="103183" y="334315"/>
                  </a:lnTo>
                  <a:lnTo>
                    <a:pt x="144214" y="354756"/>
                  </a:lnTo>
                  <a:lnTo>
                    <a:pt x="190343" y="373427"/>
                  </a:lnTo>
                  <a:lnTo>
                    <a:pt x="240843" y="390035"/>
                  </a:lnTo>
                  <a:lnTo>
                    <a:pt x="294984" y="404284"/>
                  </a:lnTo>
                  <a:lnTo>
                    <a:pt x="352039" y="415880"/>
                  </a:lnTo>
                  <a:lnTo>
                    <a:pt x="411278" y="424527"/>
                  </a:lnTo>
                  <a:lnTo>
                    <a:pt x="471975" y="429932"/>
                  </a:lnTo>
                  <a:lnTo>
                    <a:pt x="533400" y="431800"/>
                  </a:lnTo>
                  <a:lnTo>
                    <a:pt x="594824" y="429932"/>
                  </a:lnTo>
                  <a:lnTo>
                    <a:pt x="655521" y="424527"/>
                  </a:lnTo>
                  <a:lnTo>
                    <a:pt x="714760" y="415880"/>
                  </a:lnTo>
                  <a:lnTo>
                    <a:pt x="771815" y="404284"/>
                  </a:lnTo>
                  <a:lnTo>
                    <a:pt x="825956" y="390035"/>
                  </a:lnTo>
                  <a:lnTo>
                    <a:pt x="876456" y="373427"/>
                  </a:lnTo>
                  <a:lnTo>
                    <a:pt x="922585" y="354756"/>
                  </a:lnTo>
                  <a:lnTo>
                    <a:pt x="963616" y="334315"/>
                  </a:lnTo>
                  <a:lnTo>
                    <a:pt x="998820" y="312401"/>
                  </a:lnTo>
                  <a:lnTo>
                    <a:pt x="1048833" y="265329"/>
                  </a:lnTo>
                  <a:lnTo>
                    <a:pt x="1062187" y="240762"/>
                  </a:lnTo>
                  <a:lnTo>
                    <a:pt x="1066800" y="215900"/>
                  </a:lnTo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4" name="object 294"/>
          <p:cNvSpPr txBox="1"/>
          <p:nvPr/>
        </p:nvSpPr>
        <p:spPr>
          <a:xfrm>
            <a:off x="5443220" y="3493770"/>
            <a:ext cx="5448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  <a:p>
            <a:pPr marL="12700" marR="5080" indent="2413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  ba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5" name="object 295"/>
          <p:cNvGrpSpPr/>
          <p:nvPr/>
        </p:nvGrpSpPr>
        <p:grpSpPr>
          <a:xfrm>
            <a:off x="2558732" y="444182"/>
            <a:ext cx="1873885" cy="864235"/>
            <a:chOff x="2558732" y="444182"/>
            <a:chExt cx="1873885" cy="864235"/>
          </a:xfrm>
        </p:grpSpPr>
        <p:sp>
          <p:nvSpPr>
            <p:cNvPr id="296" name="object 296"/>
            <p:cNvSpPr/>
            <p:nvPr/>
          </p:nvSpPr>
          <p:spPr>
            <a:xfrm>
              <a:off x="2571750" y="457199"/>
              <a:ext cx="1847850" cy="838200"/>
            </a:xfrm>
            <a:custGeom>
              <a:avLst/>
              <a:gdLst/>
              <a:ahLst/>
              <a:cxnLst/>
              <a:rect l="l" t="t" r="r" b="b"/>
              <a:pathLst>
                <a:path w="1847850" h="838200">
                  <a:moveTo>
                    <a:pt x="1847850" y="0"/>
                  </a:moveTo>
                  <a:lnTo>
                    <a:pt x="361950" y="0"/>
                  </a:lnTo>
                  <a:lnTo>
                    <a:pt x="0" y="838200"/>
                  </a:lnTo>
                  <a:lnTo>
                    <a:pt x="1485900" y="838200"/>
                  </a:lnTo>
                  <a:lnTo>
                    <a:pt x="184785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571750" y="457199"/>
              <a:ext cx="1847850" cy="838200"/>
            </a:xfrm>
            <a:custGeom>
              <a:avLst/>
              <a:gdLst/>
              <a:ahLst/>
              <a:cxnLst/>
              <a:rect l="l" t="t" r="r" b="b"/>
              <a:pathLst>
                <a:path w="1847850" h="838200">
                  <a:moveTo>
                    <a:pt x="361950" y="0"/>
                  </a:moveTo>
                  <a:lnTo>
                    <a:pt x="1847850" y="0"/>
                  </a:lnTo>
                  <a:lnTo>
                    <a:pt x="1485900" y="838200"/>
                  </a:lnTo>
                  <a:lnTo>
                    <a:pt x="0" y="838200"/>
                  </a:lnTo>
                  <a:lnTo>
                    <a:pt x="361950" y="0"/>
                  </a:lnTo>
                  <a:close/>
                </a:path>
                <a:path w="1847850" h="838200">
                  <a:moveTo>
                    <a:pt x="0" y="0"/>
                  </a:moveTo>
                  <a:lnTo>
                    <a:pt x="0" y="0"/>
                  </a:lnTo>
                </a:path>
                <a:path w="1847850" h="838200">
                  <a:moveTo>
                    <a:pt x="1847850" y="838200"/>
                  </a:moveTo>
                  <a:lnTo>
                    <a:pt x="1847850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8" name="object 298"/>
          <p:cNvSpPr txBox="1">
            <a:spLocks noGrp="1"/>
          </p:cNvSpPr>
          <p:nvPr>
            <p:ph type="title"/>
          </p:nvPr>
        </p:nvSpPr>
        <p:spPr>
          <a:xfrm>
            <a:off x="3069589" y="589279"/>
            <a:ext cx="850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22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</a:rPr>
              <a:t>I</a:t>
            </a:r>
            <a:r>
              <a:rPr sz="1800" spc="-5" dirty="0">
                <a:solidFill>
                  <a:srgbClr val="FFFFFF"/>
                </a:solidFill>
              </a:rPr>
              <a:t>nte</a:t>
            </a:r>
            <a:r>
              <a:rPr sz="1800" spc="-15" dirty="0">
                <a:solidFill>
                  <a:srgbClr val="FFFFFF"/>
                </a:solidFill>
              </a:rPr>
              <a:t>r</a:t>
            </a:r>
            <a:r>
              <a:rPr sz="1800" spc="5" dirty="0">
                <a:solidFill>
                  <a:srgbClr val="FFFFFF"/>
                </a:solidFill>
              </a:rPr>
              <a:t>n</a:t>
            </a:r>
            <a:r>
              <a:rPr sz="1800" spc="-15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l  </a:t>
            </a:r>
            <a:r>
              <a:rPr sz="1800" spc="-10" dirty="0">
                <a:solidFill>
                  <a:srgbClr val="FFFFFF"/>
                </a:solidFill>
              </a:rPr>
              <a:t>users</a:t>
            </a:r>
            <a:endParaRPr sz="1800"/>
          </a:p>
        </p:txBody>
      </p:sp>
      <p:grpSp>
        <p:nvGrpSpPr>
          <p:cNvPr id="299" name="object 299"/>
          <p:cNvGrpSpPr/>
          <p:nvPr/>
        </p:nvGrpSpPr>
        <p:grpSpPr>
          <a:xfrm>
            <a:off x="3034982" y="1415732"/>
            <a:ext cx="1092835" cy="1397635"/>
            <a:chOff x="3034982" y="1415732"/>
            <a:chExt cx="1092835" cy="1397635"/>
          </a:xfrm>
        </p:grpSpPr>
        <p:sp>
          <p:nvSpPr>
            <p:cNvPr id="300" name="object 300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533400" y="0"/>
                  </a:moveTo>
                  <a:lnTo>
                    <a:pt x="471975" y="1867"/>
                  </a:lnTo>
                  <a:lnTo>
                    <a:pt x="411278" y="7272"/>
                  </a:lnTo>
                  <a:lnTo>
                    <a:pt x="352039" y="15919"/>
                  </a:lnTo>
                  <a:lnTo>
                    <a:pt x="294984" y="27515"/>
                  </a:lnTo>
                  <a:lnTo>
                    <a:pt x="240843" y="41764"/>
                  </a:lnTo>
                  <a:lnTo>
                    <a:pt x="190343" y="58372"/>
                  </a:lnTo>
                  <a:lnTo>
                    <a:pt x="144214" y="77043"/>
                  </a:lnTo>
                  <a:lnTo>
                    <a:pt x="103183" y="97484"/>
                  </a:lnTo>
                  <a:lnTo>
                    <a:pt x="67979" y="119398"/>
                  </a:lnTo>
                  <a:lnTo>
                    <a:pt x="17966" y="16647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7966" y="1205129"/>
                  </a:lnTo>
                  <a:lnTo>
                    <a:pt x="67979" y="1252201"/>
                  </a:lnTo>
                  <a:lnTo>
                    <a:pt x="103183" y="1274115"/>
                  </a:lnTo>
                  <a:lnTo>
                    <a:pt x="144214" y="1294556"/>
                  </a:lnTo>
                  <a:lnTo>
                    <a:pt x="190343" y="1313227"/>
                  </a:lnTo>
                  <a:lnTo>
                    <a:pt x="240843" y="1329835"/>
                  </a:lnTo>
                  <a:lnTo>
                    <a:pt x="294984" y="1344084"/>
                  </a:lnTo>
                  <a:lnTo>
                    <a:pt x="352039" y="1355680"/>
                  </a:lnTo>
                  <a:lnTo>
                    <a:pt x="411278" y="1364327"/>
                  </a:lnTo>
                  <a:lnTo>
                    <a:pt x="471975" y="1369732"/>
                  </a:lnTo>
                  <a:lnTo>
                    <a:pt x="533400" y="1371600"/>
                  </a:lnTo>
                  <a:lnTo>
                    <a:pt x="594824" y="1369732"/>
                  </a:lnTo>
                  <a:lnTo>
                    <a:pt x="655521" y="1364327"/>
                  </a:lnTo>
                  <a:lnTo>
                    <a:pt x="714760" y="1355680"/>
                  </a:lnTo>
                  <a:lnTo>
                    <a:pt x="771815" y="1344084"/>
                  </a:lnTo>
                  <a:lnTo>
                    <a:pt x="825956" y="1329835"/>
                  </a:lnTo>
                  <a:lnTo>
                    <a:pt x="876456" y="1313227"/>
                  </a:lnTo>
                  <a:lnTo>
                    <a:pt x="922585" y="1294556"/>
                  </a:lnTo>
                  <a:lnTo>
                    <a:pt x="963616" y="1274115"/>
                  </a:lnTo>
                  <a:lnTo>
                    <a:pt x="998820" y="1252201"/>
                  </a:lnTo>
                  <a:lnTo>
                    <a:pt x="1048833" y="1205129"/>
                  </a:lnTo>
                  <a:lnTo>
                    <a:pt x="1066800" y="1155700"/>
                  </a:lnTo>
                  <a:lnTo>
                    <a:pt x="1066800" y="215900"/>
                  </a:lnTo>
                  <a:lnTo>
                    <a:pt x="1048833" y="166470"/>
                  </a:lnTo>
                  <a:lnTo>
                    <a:pt x="998820" y="119398"/>
                  </a:lnTo>
                  <a:lnTo>
                    <a:pt x="963616" y="97484"/>
                  </a:lnTo>
                  <a:lnTo>
                    <a:pt x="922585" y="77043"/>
                  </a:lnTo>
                  <a:lnTo>
                    <a:pt x="876456" y="58372"/>
                  </a:lnTo>
                  <a:lnTo>
                    <a:pt x="825956" y="41764"/>
                  </a:lnTo>
                  <a:lnTo>
                    <a:pt x="771815" y="27515"/>
                  </a:lnTo>
                  <a:lnTo>
                    <a:pt x="714760" y="15919"/>
                  </a:lnTo>
                  <a:lnTo>
                    <a:pt x="655521" y="7272"/>
                  </a:lnTo>
                  <a:lnTo>
                    <a:pt x="594824" y="186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166470"/>
                  </a:lnTo>
                  <a:lnTo>
                    <a:pt x="67979" y="119398"/>
                  </a:lnTo>
                  <a:lnTo>
                    <a:pt x="103183" y="97484"/>
                  </a:lnTo>
                  <a:lnTo>
                    <a:pt x="144214" y="77043"/>
                  </a:lnTo>
                  <a:lnTo>
                    <a:pt x="190343" y="58372"/>
                  </a:lnTo>
                  <a:lnTo>
                    <a:pt x="240843" y="41764"/>
                  </a:lnTo>
                  <a:lnTo>
                    <a:pt x="294984" y="27515"/>
                  </a:lnTo>
                  <a:lnTo>
                    <a:pt x="352039" y="15919"/>
                  </a:lnTo>
                  <a:lnTo>
                    <a:pt x="411278" y="7272"/>
                  </a:lnTo>
                  <a:lnTo>
                    <a:pt x="471975" y="1867"/>
                  </a:lnTo>
                  <a:lnTo>
                    <a:pt x="533400" y="0"/>
                  </a:lnTo>
                  <a:lnTo>
                    <a:pt x="594824" y="1867"/>
                  </a:lnTo>
                  <a:lnTo>
                    <a:pt x="655521" y="7272"/>
                  </a:lnTo>
                  <a:lnTo>
                    <a:pt x="714760" y="15919"/>
                  </a:lnTo>
                  <a:lnTo>
                    <a:pt x="771815" y="27515"/>
                  </a:lnTo>
                  <a:lnTo>
                    <a:pt x="825956" y="41764"/>
                  </a:lnTo>
                  <a:lnTo>
                    <a:pt x="876456" y="58372"/>
                  </a:lnTo>
                  <a:lnTo>
                    <a:pt x="922585" y="77043"/>
                  </a:lnTo>
                  <a:lnTo>
                    <a:pt x="963616" y="97484"/>
                  </a:lnTo>
                  <a:lnTo>
                    <a:pt x="998820" y="119398"/>
                  </a:lnTo>
                  <a:lnTo>
                    <a:pt x="1048833" y="166470"/>
                  </a:lnTo>
                  <a:lnTo>
                    <a:pt x="1066800" y="215900"/>
                  </a:lnTo>
                  <a:lnTo>
                    <a:pt x="1066800" y="1155700"/>
                  </a:lnTo>
                  <a:lnTo>
                    <a:pt x="1048833" y="1205129"/>
                  </a:lnTo>
                  <a:lnTo>
                    <a:pt x="998820" y="1252201"/>
                  </a:lnTo>
                  <a:lnTo>
                    <a:pt x="963616" y="1274115"/>
                  </a:lnTo>
                  <a:lnTo>
                    <a:pt x="922585" y="1294556"/>
                  </a:lnTo>
                  <a:lnTo>
                    <a:pt x="876456" y="1313227"/>
                  </a:lnTo>
                  <a:lnTo>
                    <a:pt x="825956" y="1329835"/>
                  </a:lnTo>
                  <a:lnTo>
                    <a:pt x="771815" y="1344084"/>
                  </a:lnTo>
                  <a:lnTo>
                    <a:pt x="714760" y="1355680"/>
                  </a:lnTo>
                  <a:lnTo>
                    <a:pt x="655521" y="1364327"/>
                  </a:lnTo>
                  <a:lnTo>
                    <a:pt x="594824" y="1369732"/>
                  </a:lnTo>
                  <a:lnTo>
                    <a:pt x="533400" y="1371600"/>
                  </a:lnTo>
                  <a:lnTo>
                    <a:pt x="471975" y="1369732"/>
                  </a:lnTo>
                  <a:lnTo>
                    <a:pt x="411278" y="1364327"/>
                  </a:lnTo>
                  <a:lnTo>
                    <a:pt x="352039" y="1355680"/>
                  </a:lnTo>
                  <a:lnTo>
                    <a:pt x="294984" y="1344084"/>
                  </a:lnTo>
                  <a:lnTo>
                    <a:pt x="240843" y="1329835"/>
                  </a:lnTo>
                  <a:lnTo>
                    <a:pt x="190343" y="1313227"/>
                  </a:lnTo>
                  <a:lnTo>
                    <a:pt x="144214" y="1294556"/>
                  </a:lnTo>
                  <a:lnTo>
                    <a:pt x="103183" y="1274115"/>
                  </a:lnTo>
                  <a:lnTo>
                    <a:pt x="67979" y="1252201"/>
                  </a:lnTo>
                  <a:lnTo>
                    <a:pt x="17966" y="120512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048000" y="1644649"/>
              <a:ext cx="1066800" cy="215900"/>
            </a:xfrm>
            <a:custGeom>
              <a:avLst/>
              <a:gdLst/>
              <a:ahLst/>
              <a:cxnLst/>
              <a:rect l="l" t="t" r="r" b="b"/>
              <a:pathLst>
                <a:path w="1066800" h="215900">
                  <a:moveTo>
                    <a:pt x="1066800" y="0"/>
                  </a:moveTo>
                  <a:lnTo>
                    <a:pt x="0" y="0"/>
                  </a:lnTo>
                  <a:lnTo>
                    <a:pt x="4612" y="24862"/>
                  </a:lnTo>
                  <a:lnTo>
                    <a:pt x="39331" y="73407"/>
                  </a:lnTo>
                  <a:lnTo>
                    <a:pt x="103183" y="118415"/>
                  </a:lnTo>
                  <a:lnTo>
                    <a:pt x="144214" y="138856"/>
                  </a:lnTo>
                  <a:lnTo>
                    <a:pt x="190343" y="157527"/>
                  </a:lnTo>
                  <a:lnTo>
                    <a:pt x="240843" y="174135"/>
                  </a:lnTo>
                  <a:lnTo>
                    <a:pt x="294984" y="188384"/>
                  </a:lnTo>
                  <a:lnTo>
                    <a:pt x="352039" y="199980"/>
                  </a:lnTo>
                  <a:lnTo>
                    <a:pt x="411278" y="208627"/>
                  </a:lnTo>
                  <a:lnTo>
                    <a:pt x="471975" y="214032"/>
                  </a:lnTo>
                  <a:lnTo>
                    <a:pt x="533400" y="215900"/>
                  </a:lnTo>
                  <a:lnTo>
                    <a:pt x="594824" y="214032"/>
                  </a:lnTo>
                  <a:lnTo>
                    <a:pt x="655521" y="208627"/>
                  </a:lnTo>
                  <a:lnTo>
                    <a:pt x="714760" y="199980"/>
                  </a:lnTo>
                  <a:lnTo>
                    <a:pt x="771815" y="188384"/>
                  </a:lnTo>
                  <a:lnTo>
                    <a:pt x="825956" y="174135"/>
                  </a:lnTo>
                  <a:lnTo>
                    <a:pt x="876456" y="157527"/>
                  </a:lnTo>
                  <a:lnTo>
                    <a:pt x="922585" y="138856"/>
                  </a:lnTo>
                  <a:lnTo>
                    <a:pt x="963616" y="118415"/>
                  </a:lnTo>
                  <a:lnTo>
                    <a:pt x="998820" y="96501"/>
                  </a:lnTo>
                  <a:lnTo>
                    <a:pt x="1048833" y="49429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265329"/>
                  </a:lnTo>
                  <a:lnTo>
                    <a:pt x="67979" y="312401"/>
                  </a:lnTo>
                  <a:lnTo>
                    <a:pt x="103183" y="334315"/>
                  </a:lnTo>
                  <a:lnTo>
                    <a:pt x="144214" y="354756"/>
                  </a:lnTo>
                  <a:lnTo>
                    <a:pt x="190343" y="373427"/>
                  </a:lnTo>
                  <a:lnTo>
                    <a:pt x="240843" y="390035"/>
                  </a:lnTo>
                  <a:lnTo>
                    <a:pt x="294984" y="404284"/>
                  </a:lnTo>
                  <a:lnTo>
                    <a:pt x="352039" y="415880"/>
                  </a:lnTo>
                  <a:lnTo>
                    <a:pt x="411278" y="424527"/>
                  </a:lnTo>
                  <a:lnTo>
                    <a:pt x="471975" y="429932"/>
                  </a:lnTo>
                  <a:lnTo>
                    <a:pt x="533400" y="431800"/>
                  </a:lnTo>
                  <a:lnTo>
                    <a:pt x="594824" y="429932"/>
                  </a:lnTo>
                  <a:lnTo>
                    <a:pt x="655521" y="424527"/>
                  </a:lnTo>
                  <a:lnTo>
                    <a:pt x="714760" y="415880"/>
                  </a:lnTo>
                  <a:lnTo>
                    <a:pt x="771815" y="404284"/>
                  </a:lnTo>
                  <a:lnTo>
                    <a:pt x="825956" y="390035"/>
                  </a:lnTo>
                  <a:lnTo>
                    <a:pt x="876456" y="373427"/>
                  </a:lnTo>
                  <a:lnTo>
                    <a:pt x="922585" y="354756"/>
                  </a:lnTo>
                  <a:lnTo>
                    <a:pt x="963616" y="334315"/>
                  </a:lnTo>
                  <a:lnTo>
                    <a:pt x="998820" y="312401"/>
                  </a:lnTo>
                  <a:lnTo>
                    <a:pt x="1048833" y="265329"/>
                  </a:lnTo>
                  <a:lnTo>
                    <a:pt x="1062187" y="240762"/>
                  </a:lnTo>
                  <a:lnTo>
                    <a:pt x="1066800" y="215900"/>
                  </a:lnTo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4" name="object 304"/>
          <p:cNvSpPr txBox="1"/>
          <p:nvPr/>
        </p:nvSpPr>
        <p:spPr>
          <a:xfrm>
            <a:off x="3155950" y="1798320"/>
            <a:ext cx="8502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rnal  data  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5" name="object 305"/>
          <p:cNvGrpSpPr/>
          <p:nvPr/>
        </p:nvGrpSpPr>
        <p:grpSpPr>
          <a:xfrm>
            <a:off x="1815782" y="2915602"/>
            <a:ext cx="2854325" cy="941705"/>
            <a:chOff x="1815782" y="2915602"/>
            <a:chExt cx="2854325" cy="941705"/>
          </a:xfrm>
        </p:grpSpPr>
        <p:sp>
          <p:nvSpPr>
            <p:cNvPr id="306" name="object 306"/>
            <p:cNvSpPr/>
            <p:nvPr/>
          </p:nvSpPr>
          <p:spPr>
            <a:xfrm>
              <a:off x="1828800" y="2928619"/>
              <a:ext cx="2828290" cy="915669"/>
            </a:xfrm>
            <a:custGeom>
              <a:avLst/>
              <a:gdLst/>
              <a:ahLst/>
              <a:cxnLst/>
              <a:rect l="l" t="t" r="r" b="b"/>
              <a:pathLst>
                <a:path w="2828290" h="915670">
                  <a:moveTo>
                    <a:pt x="2828290" y="0"/>
                  </a:moveTo>
                  <a:lnTo>
                    <a:pt x="553719" y="0"/>
                  </a:lnTo>
                  <a:lnTo>
                    <a:pt x="0" y="915669"/>
                  </a:lnTo>
                  <a:lnTo>
                    <a:pt x="2273300" y="915669"/>
                  </a:lnTo>
                  <a:lnTo>
                    <a:pt x="282829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828800" y="2928619"/>
              <a:ext cx="2828290" cy="915669"/>
            </a:xfrm>
            <a:custGeom>
              <a:avLst/>
              <a:gdLst/>
              <a:ahLst/>
              <a:cxnLst/>
              <a:rect l="l" t="t" r="r" b="b"/>
              <a:pathLst>
                <a:path w="2828290" h="915670">
                  <a:moveTo>
                    <a:pt x="553719" y="0"/>
                  </a:moveTo>
                  <a:lnTo>
                    <a:pt x="2828290" y="0"/>
                  </a:lnTo>
                  <a:lnTo>
                    <a:pt x="2273300" y="915669"/>
                  </a:lnTo>
                  <a:lnTo>
                    <a:pt x="0" y="915669"/>
                  </a:lnTo>
                  <a:lnTo>
                    <a:pt x="553719" y="0"/>
                  </a:lnTo>
                  <a:close/>
                </a:path>
                <a:path w="2828290" h="915670">
                  <a:moveTo>
                    <a:pt x="0" y="0"/>
                  </a:moveTo>
                  <a:lnTo>
                    <a:pt x="0" y="0"/>
                  </a:lnTo>
                </a:path>
                <a:path w="2828290" h="915670">
                  <a:moveTo>
                    <a:pt x="2828290" y="915669"/>
                  </a:moveTo>
                  <a:lnTo>
                    <a:pt x="2828290" y="915669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8" name="object 308"/>
          <p:cNvSpPr txBox="1"/>
          <p:nvPr/>
        </p:nvSpPr>
        <p:spPr>
          <a:xfrm>
            <a:off x="2526029" y="3100070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Internal 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-13017" y="3368992"/>
            <a:ext cx="2083435" cy="788035"/>
            <a:chOff x="-13017" y="3368992"/>
            <a:chExt cx="2083435" cy="788035"/>
          </a:xfrm>
        </p:grpSpPr>
        <p:sp>
          <p:nvSpPr>
            <p:cNvPr id="310" name="object 310"/>
            <p:cNvSpPr/>
            <p:nvPr/>
          </p:nvSpPr>
          <p:spPr>
            <a:xfrm>
              <a:off x="0" y="3382009"/>
              <a:ext cx="2057400" cy="762000"/>
            </a:xfrm>
            <a:custGeom>
              <a:avLst/>
              <a:gdLst/>
              <a:ahLst/>
              <a:cxnLst/>
              <a:rect l="l" t="t" r="r" b="b"/>
              <a:pathLst>
                <a:path w="2057400" h="762000">
                  <a:moveTo>
                    <a:pt x="2057400" y="0"/>
                  </a:moveTo>
                  <a:lnTo>
                    <a:pt x="229870" y="0"/>
                  </a:lnTo>
                  <a:lnTo>
                    <a:pt x="0" y="394062"/>
                  </a:lnTo>
                  <a:lnTo>
                    <a:pt x="0" y="762000"/>
                  </a:lnTo>
                  <a:lnTo>
                    <a:pt x="1612900" y="7620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0" y="3382009"/>
              <a:ext cx="2057400" cy="762000"/>
            </a:xfrm>
            <a:custGeom>
              <a:avLst/>
              <a:gdLst/>
              <a:ahLst/>
              <a:cxnLst/>
              <a:rect l="l" t="t" r="r" b="b"/>
              <a:pathLst>
                <a:path w="2057400" h="762000">
                  <a:moveTo>
                    <a:pt x="229870" y="0"/>
                  </a:moveTo>
                  <a:lnTo>
                    <a:pt x="2057400" y="0"/>
                  </a:lnTo>
                  <a:lnTo>
                    <a:pt x="1612900" y="762000"/>
                  </a:lnTo>
                  <a:lnTo>
                    <a:pt x="0" y="762000"/>
                  </a:lnTo>
                </a:path>
                <a:path w="2057400" h="762000">
                  <a:moveTo>
                    <a:pt x="0" y="394062"/>
                  </a:moveTo>
                  <a:lnTo>
                    <a:pt x="229870" y="0"/>
                  </a:lnTo>
                </a:path>
                <a:path w="2057400" h="762000">
                  <a:moveTo>
                    <a:pt x="2057400" y="762000"/>
                  </a:moveTo>
                  <a:lnTo>
                    <a:pt x="2057400" y="7620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2" name="object 312"/>
          <p:cNvSpPr txBox="1"/>
          <p:nvPr/>
        </p:nvSpPr>
        <p:spPr>
          <a:xfrm>
            <a:off x="360679" y="3370579"/>
            <a:ext cx="1121410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5580">
              <a:lnSpc>
                <a:spcPct val="1518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External  ma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3" name="object 313"/>
          <p:cNvGrpSpPr/>
          <p:nvPr/>
        </p:nvGrpSpPr>
        <p:grpSpPr>
          <a:xfrm>
            <a:off x="-13017" y="4433252"/>
            <a:ext cx="1854835" cy="2437765"/>
            <a:chOff x="-13017" y="4433252"/>
            <a:chExt cx="1854835" cy="2437765"/>
          </a:xfrm>
        </p:grpSpPr>
        <p:sp>
          <p:nvSpPr>
            <p:cNvPr id="314" name="object 314"/>
            <p:cNvSpPr/>
            <p:nvPr/>
          </p:nvSpPr>
          <p:spPr>
            <a:xfrm>
              <a:off x="0" y="4446270"/>
              <a:ext cx="1828800" cy="840740"/>
            </a:xfrm>
            <a:custGeom>
              <a:avLst/>
              <a:gdLst/>
              <a:ahLst/>
              <a:cxnLst/>
              <a:rect l="l" t="t" r="r" b="b"/>
              <a:pathLst>
                <a:path w="1828800" h="840739">
                  <a:moveTo>
                    <a:pt x="1828800" y="0"/>
                  </a:moveTo>
                  <a:lnTo>
                    <a:pt x="358140" y="0"/>
                  </a:lnTo>
                  <a:lnTo>
                    <a:pt x="0" y="840739"/>
                  </a:lnTo>
                  <a:lnTo>
                    <a:pt x="1470660" y="840739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0" y="4446270"/>
              <a:ext cx="1828800" cy="840740"/>
            </a:xfrm>
            <a:custGeom>
              <a:avLst/>
              <a:gdLst/>
              <a:ahLst/>
              <a:cxnLst/>
              <a:rect l="l" t="t" r="r" b="b"/>
              <a:pathLst>
                <a:path w="1828800" h="840739">
                  <a:moveTo>
                    <a:pt x="358140" y="0"/>
                  </a:moveTo>
                  <a:lnTo>
                    <a:pt x="1828800" y="0"/>
                  </a:lnTo>
                  <a:lnTo>
                    <a:pt x="1470660" y="840739"/>
                  </a:lnTo>
                  <a:lnTo>
                    <a:pt x="0" y="840739"/>
                  </a:lnTo>
                  <a:lnTo>
                    <a:pt x="358140" y="0"/>
                  </a:lnTo>
                  <a:close/>
                </a:path>
                <a:path w="1828800" h="840739">
                  <a:moveTo>
                    <a:pt x="0" y="0"/>
                  </a:moveTo>
                  <a:lnTo>
                    <a:pt x="0" y="0"/>
                  </a:lnTo>
                </a:path>
                <a:path w="1828800" h="840739">
                  <a:moveTo>
                    <a:pt x="1828800" y="840739"/>
                  </a:moveTo>
                  <a:lnTo>
                    <a:pt x="1828800" y="840739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571500" y="0"/>
                  </a:moveTo>
                  <a:lnTo>
                    <a:pt x="510371" y="1612"/>
                  </a:lnTo>
                  <a:lnTo>
                    <a:pt x="449868" y="6294"/>
                  </a:lnTo>
                  <a:lnTo>
                    <a:pt x="390615" y="13808"/>
                  </a:lnTo>
                  <a:lnTo>
                    <a:pt x="333236" y="23918"/>
                  </a:lnTo>
                  <a:lnTo>
                    <a:pt x="278356" y="36389"/>
                  </a:lnTo>
                  <a:lnTo>
                    <a:pt x="226600" y="50985"/>
                  </a:lnTo>
                  <a:lnTo>
                    <a:pt x="178593" y="67468"/>
                  </a:lnTo>
                  <a:lnTo>
                    <a:pt x="134960" y="85604"/>
                  </a:lnTo>
                  <a:lnTo>
                    <a:pt x="96326" y="105156"/>
                  </a:lnTo>
                  <a:lnTo>
                    <a:pt x="63314" y="125889"/>
                  </a:lnTo>
                  <a:lnTo>
                    <a:pt x="16661" y="16995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6661" y="1201649"/>
                  </a:lnTo>
                  <a:lnTo>
                    <a:pt x="63314" y="1245710"/>
                  </a:lnTo>
                  <a:lnTo>
                    <a:pt x="96326" y="1266443"/>
                  </a:lnTo>
                  <a:lnTo>
                    <a:pt x="134960" y="1285995"/>
                  </a:lnTo>
                  <a:lnTo>
                    <a:pt x="178593" y="1304131"/>
                  </a:lnTo>
                  <a:lnTo>
                    <a:pt x="226600" y="1320614"/>
                  </a:lnTo>
                  <a:lnTo>
                    <a:pt x="278356" y="1335210"/>
                  </a:lnTo>
                  <a:lnTo>
                    <a:pt x="333236" y="1347681"/>
                  </a:lnTo>
                  <a:lnTo>
                    <a:pt x="390615" y="1357791"/>
                  </a:lnTo>
                  <a:lnTo>
                    <a:pt x="449868" y="1365305"/>
                  </a:lnTo>
                  <a:lnTo>
                    <a:pt x="510371" y="1369987"/>
                  </a:lnTo>
                  <a:lnTo>
                    <a:pt x="571500" y="1371600"/>
                  </a:lnTo>
                  <a:lnTo>
                    <a:pt x="632628" y="1369987"/>
                  </a:lnTo>
                  <a:lnTo>
                    <a:pt x="693131" y="1365305"/>
                  </a:lnTo>
                  <a:lnTo>
                    <a:pt x="752384" y="1357791"/>
                  </a:lnTo>
                  <a:lnTo>
                    <a:pt x="809763" y="1347681"/>
                  </a:lnTo>
                  <a:lnTo>
                    <a:pt x="864643" y="1335210"/>
                  </a:lnTo>
                  <a:lnTo>
                    <a:pt x="916399" y="1320614"/>
                  </a:lnTo>
                  <a:lnTo>
                    <a:pt x="964406" y="1304131"/>
                  </a:lnTo>
                  <a:lnTo>
                    <a:pt x="1008039" y="1285995"/>
                  </a:lnTo>
                  <a:lnTo>
                    <a:pt x="1046673" y="1266443"/>
                  </a:lnTo>
                  <a:lnTo>
                    <a:pt x="1079685" y="1245710"/>
                  </a:lnTo>
                  <a:lnTo>
                    <a:pt x="1126338" y="1201649"/>
                  </a:lnTo>
                  <a:lnTo>
                    <a:pt x="1143000" y="1155700"/>
                  </a:lnTo>
                  <a:lnTo>
                    <a:pt x="1143000" y="215900"/>
                  </a:lnTo>
                  <a:lnTo>
                    <a:pt x="1126338" y="169950"/>
                  </a:lnTo>
                  <a:lnTo>
                    <a:pt x="1079685" y="125889"/>
                  </a:lnTo>
                  <a:lnTo>
                    <a:pt x="1046673" y="105156"/>
                  </a:lnTo>
                  <a:lnTo>
                    <a:pt x="1008039" y="85604"/>
                  </a:lnTo>
                  <a:lnTo>
                    <a:pt x="964406" y="67468"/>
                  </a:lnTo>
                  <a:lnTo>
                    <a:pt x="916399" y="50985"/>
                  </a:lnTo>
                  <a:lnTo>
                    <a:pt x="864643" y="36389"/>
                  </a:lnTo>
                  <a:lnTo>
                    <a:pt x="809763" y="23918"/>
                  </a:lnTo>
                  <a:lnTo>
                    <a:pt x="752384" y="13808"/>
                  </a:lnTo>
                  <a:lnTo>
                    <a:pt x="693131" y="6294"/>
                  </a:lnTo>
                  <a:lnTo>
                    <a:pt x="632628" y="1612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0" y="215900"/>
                  </a:moveTo>
                  <a:lnTo>
                    <a:pt x="16661" y="169950"/>
                  </a:lnTo>
                  <a:lnTo>
                    <a:pt x="63314" y="125889"/>
                  </a:lnTo>
                  <a:lnTo>
                    <a:pt x="96326" y="105156"/>
                  </a:lnTo>
                  <a:lnTo>
                    <a:pt x="134960" y="85604"/>
                  </a:lnTo>
                  <a:lnTo>
                    <a:pt x="178593" y="67468"/>
                  </a:lnTo>
                  <a:lnTo>
                    <a:pt x="226600" y="50985"/>
                  </a:lnTo>
                  <a:lnTo>
                    <a:pt x="278356" y="36389"/>
                  </a:lnTo>
                  <a:lnTo>
                    <a:pt x="333236" y="23918"/>
                  </a:lnTo>
                  <a:lnTo>
                    <a:pt x="390615" y="13808"/>
                  </a:lnTo>
                  <a:lnTo>
                    <a:pt x="449868" y="6294"/>
                  </a:lnTo>
                  <a:lnTo>
                    <a:pt x="510371" y="1612"/>
                  </a:lnTo>
                  <a:lnTo>
                    <a:pt x="571500" y="0"/>
                  </a:lnTo>
                  <a:lnTo>
                    <a:pt x="632628" y="1612"/>
                  </a:lnTo>
                  <a:lnTo>
                    <a:pt x="693131" y="6294"/>
                  </a:lnTo>
                  <a:lnTo>
                    <a:pt x="752384" y="13808"/>
                  </a:lnTo>
                  <a:lnTo>
                    <a:pt x="809763" y="23918"/>
                  </a:lnTo>
                  <a:lnTo>
                    <a:pt x="864643" y="36389"/>
                  </a:lnTo>
                  <a:lnTo>
                    <a:pt x="916399" y="50985"/>
                  </a:lnTo>
                  <a:lnTo>
                    <a:pt x="964406" y="67468"/>
                  </a:lnTo>
                  <a:lnTo>
                    <a:pt x="1008039" y="85604"/>
                  </a:lnTo>
                  <a:lnTo>
                    <a:pt x="1046673" y="105156"/>
                  </a:lnTo>
                  <a:lnTo>
                    <a:pt x="1079685" y="125889"/>
                  </a:lnTo>
                  <a:lnTo>
                    <a:pt x="1126338" y="169950"/>
                  </a:lnTo>
                  <a:lnTo>
                    <a:pt x="1143000" y="215900"/>
                  </a:lnTo>
                  <a:lnTo>
                    <a:pt x="1143000" y="1155700"/>
                  </a:lnTo>
                  <a:lnTo>
                    <a:pt x="1126338" y="1201649"/>
                  </a:lnTo>
                  <a:lnTo>
                    <a:pt x="1079685" y="1245710"/>
                  </a:lnTo>
                  <a:lnTo>
                    <a:pt x="1046673" y="1266443"/>
                  </a:lnTo>
                  <a:lnTo>
                    <a:pt x="1008039" y="1285995"/>
                  </a:lnTo>
                  <a:lnTo>
                    <a:pt x="964406" y="1304131"/>
                  </a:lnTo>
                  <a:lnTo>
                    <a:pt x="916399" y="1320614"/>
                  </a:lnTo>
                  <a:lnTo>
                    <a:pt x="864643" y="1335210"/>
                  </a:lnTo>
                  <a:lnTo>
                    <a:pt x="809763" y="1347681"/>
                  </a:lnTo>
                  <a:lnTo>
                    <a:pt x="752384" y="1357791"/>
                  </a:lnTo>
                  <a:lnTo>
                    <a:pt x="693131" y="1365305"/>
                  </a:lnTo>
                  <a:lnTo>
                    <a:pt x="632628" y="1369987"/>
                  </a:lnTo>
                  <a:lnTo>
                    <a:pt x="571500" y="1371600"/>
                  </a:lnTo>
                  <a:lnTo>
                    <a:pt x="510371" y="1369987"/>
                  </a:lnTo>
                  <a:lnTo>
                    <a:pt x="449868" y="1365305"/>
                  </a:lnTo>
                  <a:lnTo>
                    <a:pt x="390615" y="1357791"/>
                  </a:lnTo>
                  <a:lnTo>
                    <a:pt x="333236" y="1347681"/>
                  </a:lnTo>
                  <a:lnTo>
                    <a:pt x="278356" y="1335210"/>
                  </a:lnTo>
                  <a:lnTo>
                    <a:pt x="226600" y="1320614"/>
                  </a:lnTo>
                  <a:lnTo>
                    <a:pt x="178593" y="1304131"/>
                  </a:lnTo>
                  <a:lnTo>
                    <a:pt x="134960" y="1285995"/>
                  </a:lnTo>
                  <a:lnTo>
                    <a:pt x="96326" y="1266443"/>
                  </a:lnTo>
                  <a:lnTo>
                    <a:pt x="63314" y="1245710"/>
                  </a:lnTo>
                  <a:lnTo>
                    <a:pt x="16661" y="120164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143000" h="1371600">
                  <a:moveTo>
                    <a:pt x="0" y="0"/>
                  </a:moveTo>
                  <a:lnTo>
                    <a:pt x="0" y="0"/>
                  </a:lnTo>
                </a:path>
                <a:path w="1143000" h="1371600">
                  <a:moveTo>
                    <a:pt x="1143000" y="1371600"/>
                  </a:moveTo>
                  <a:lnTo>
                    <a:pt x="11430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28599" y="5702300"/>
              <a:ext cx="1143000" cy="215900"/>
            </a:xfrm>
            <a:custGeom>
              <a:avLst/>
              <a:gdLst/>
              <a:ahLst/>
              <a:cxnLst/>
              <a:rect l="l" t="t" r="r" b="b"/>
              <a:pathLst>
                <a:path w="1143000" h="215900">
                  <a:moveTo>
                    <a:pt x="1143000" y="0"/>
                  </a:moveTo>
                  <a:lnTo>
                    <a:pt x="0" y="0"/>
                  </a:lnTo>
                  <a:lnTo>
                    <a:pt x="4269" y="23092"/>
                  </a:lnTo>
                  <a:lnTo>
                    <a:pt x="36551" y="68334"/>
                  </a:lnTo>
                  <a:lnTo>
                    <a:pt x="96326" y="110743"/>
                  </a:lnTo>
                  <a:lnTo>
                    <a:pt x="134960" y="130295"/>
                  </a:lnTo>
                  <a:lnTo>
                    <a:pt x="178593" y="148431"/>
                  </a:lnTo>
                  <a:lnTo>
                    <a:pt x="226600" y="164914"/>
                  </a:lnTo>
                  <a:lnTo>
                    <a:pt x="278356" y="179510"/>
                  </a:lnTo>
                  <a:lnTo>
                    <a:pt x="333236" y="191981"/>
                  </a:lnTo>
                  <a:lnTo>
                    <a:pt x="390615" y="202091"/>
                  </a:lnTo>
                  <a:lnTo>
                    <a:pt x="449868" y="209605"/>
                  </a:lnTo>
                  <a:lnTo>
                    <a:pt x="510371" y="214287"/>
                  </a:lnTo>
                  <a:lnTo>
                    <a:pt x="571500" y="215900"/>
                  </a:lnTo>
                  <a:lnTo>
                    <a:pt x="632628" y="214287"/>
                  </a:lnTo>
                  <a:lnTo>
                    <a:pt x="693131" y="209605"/>
                  </a:lnTo>
                  <a:lnTo>
                    <a:pt x="752384" y="202091"/>
                  </a:lnTo>
                  <a:lnTo>
                    <a:pt x="809763" y="191981"/>
                  </a:lnTo>
                  <a:lnTo>
                    <a:pt x="864643" y="179510"/>
                  </a:lnTo>
                  <a:lnTo>
                    <a:pt x="916399" y="164914"/>
                  </a:lnTo>
                  <a:lnTo>
                    <a:pt x="964406" y="148431"/>
                  </a:lnTo>
                  <a:lnTo>
                    <a:pt x="1008039" y="130295"/>
                  </a:lnTo>
                  <a:lnTo>
                    <a:pt x="1046673" y="110743"/>
                  </a:lnTo>
                  <a:lnTo>
                    <a:pt x="1079685" y="90010"/>
                  </a:lnTo>
                  <a:lnTo>
                    <a:pt x="1126338" y="4594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0" y="215900"/>
                  </a:moveTo>
                  <a:lnTo>
                    <a:pt x="16661" y="261849"/>
                  </a:lnTo>
                  <a:lnTo>
                    <a:pt x="63314" y="305910"/>
                  </a:lnTo>
                  <a:lnTo>
                    <a:pt x="96326" y="326643"/>
                  </a:lnTo>
                  <a:lnTo>
                    <a:pt x="134960" y="346195"/>
                  </a:lnTo>
                  <a:lnTo>
                    <a:pt x="178593" y="364331"/>
                  </a:lnTo>
                  <a:lnTo>
                    <a:pt x="226600" y="380814"/>
                  </a:lnTo>
                  <a:lnTo>
                    <a:pt x="278356" y="395410"/>
                  </a:lnTo>
                  <a:lnTo>
                    <a:pt x="333236" y="407881"/>
                  </a:lnTo>
                  <a:lnTo>
                    <a:pt x="390615" y="417991"/>
                  </a:lnTo>
                  <a:lnTo>
                    <a:pt x="449868" y="425505"/>
                  </a:lnTo>
                  <a:lnTo>
                    <a:pt x="510371" y="430187"/>
                  </a:lnTo>
                  <a:lnTo>
                    <a:pt x="571500" y="431800"/>
                  </a:lnTo>
                  <a:lnTo>
                    <a:pt x="632628" y="430187"/>
                  </a:lnTo>
                  <a:lnTo>
                    <a:pt x="693131" y="425505"/>
                  </a:lnTo>
                  <a:lnTo>
                    <a:pt x="752384" y="417991"/>
                  </a:lnTo>
                  <a:lnTo>
                    <a:pt x="809763" y="407881"/>
                  </a:lnTo>
                  <a:lnTo>
                    <a:pt x="864643" y="395410"/>
                  </a:lnTo>
                  <a:lnTo>
                    <a:pt x="916399" y="380814"/>
                  </a:lnTo>
                  <a:lnTo>
                    <a:pt x="964406" y="364331"/>
                  </a:lnTo>
                  <a:lnTo>
                    <a:pt x="1008039" y="346195"/>
                  </a:lnTo>
                  <a:lnTo>
                    <a:pt x="1046673" y="326643"/>
                  </a:lnTo>
                  <a:lnTo>
                    <a:pt x="1079685" y="305910"/>
                  </a:lnTo>
                  <a:lnTo>
                    <a:pt x="1126338" y="261849"/>
                  </a:lnTo>
                  <a:lnTo>
                    <a:pt x="1138730" y="238992"/>
                  </a:lnTo>
                  <a:lnTo>
                    <a:pt x="1143000" y="215900"/>
                  </a:lnTo>
                </a:path>
                <a:path w="1143000" h="1371600">
                  <a:moveTo>
                    <a:pt x="0" y="0"/>
                  </a:moveTo>
                  <a:lnTo>
                    <a:pt x="0" y="0"/>
                  </a:lnTo>
                </a:path>
                <a:path w="1143000" h="1371600">
                  <a:moveTo>
                    <a:pt x="1143000" y="1371600"/>
                  </a:moveTo>
                  <a:lnTo>
                    <a:pt x="11430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0" name="object 320"/>
          <p:cNvSpPr txBox="1"/>
          <p:nvPr/>
        </p:nvSpPr>
        <p:spPr>
          <a:xfrm>
            <a:off x="336550" y="4579620"/>
            <a:ext cx="1039494" cy="219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20955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Exte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External</a:t>
            </a:r>
            <a:endParaRPr sz="1800">
              <a:latin typeface="Arial"/>
              <a:cs typeface="Arial"/>
            </a:endParaRPr>
          </a:p>
          <a:p>
            <a:pPr marL="203200" marR="307975" indent="25400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  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1" name="object 321"/>
          <p:cNvGrpSpPr/>
          <p:nvPr/>
        </p:nvGrpSpPr>
        <p:grpSpPr>
          <a:xfrm>
            <a:off x="1371600" y="0"/>
            <a:ext cx="7791450" cy="6225540"/>
            <a:chOff x="1371600" y="0"/>
            <a:chExt cx="7791450" cy="6225540"/>
          </a:xfrm>
        </p:grpSpPr>
        <p:sp>
          <p:nvSpPr>
            <p:cNvPr id="322" name="object 322"/>
            <p:cNvSpPr/>
            <p:nvPr/>
          </p:nvSpPr>
          <p:spPr>
            <a:xfrm>
              <a:off x="4719320" y="251460"/>
              <a:ext cx="76200" cy="4876800"/>
            </a:xfrm>
            <a:custGeom>
              <a:avLst/>
              <a:gdLst/>
              <a:ahLst/>
              <a:cxnLst/>
              <a:rect l="l" t="t" r="r" b="b"/>
              <a:pathLst>
                <a:path w="76200" h="4876800">
                  <a:moveTo>
                    <a:pt x="0" y="0"/>
                  </a:moveTo>
                  <a:lnTo>
                    <a:pt x="76200" y="48768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648200" y="228600"/>
              <a:ext cx="74930" cy="4876800"/>
            </a:xfrm>
            <a:custGeom>
              <a:avLst/>
              <a:gdLst/>
              <a:ahLst/>
              <a:cxnLst/>
              <a:rect l="l" t="t" r="r" b="b"/>
              <a:pathLst>
                <a:path w="74929" h="4876800">
                  <a:moveTo>
                    <a:pt x="0" y="0"/>
                  </a:moveTo>
                  <a:lnTo>
                    <a:pt x="74929" y="48768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720590" y="251460"/>
              <a:ext cx="4191000" cy="1270"/>
            </a:xfrm>
            <a:custGeom>
              <a:avLst/>
              <a:gdLst/>
              <a:ahLst/>
              <a:cxnLst/>
              <a:rect l="l" t="t" r="r" b="b"/>
              <a:pathLst>
                <a:path w="4191000" h="1270">
                  <a:moveTo>
                    <a:pt x="0" y="0"/>
                  </a:moveTo>
                  <a:lnTo>
                    <a:pt x="41910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648200" y="228600"/>
              <a:ext cx="4191000" cy="1270"/>
            </a:xfrm>
            <a:custGeom>
              <a:avLst/>
              <a:gdLst/>
              <a:ahLst/>
              <a:cxnLst/>
              <a:rect l="l" t="t" r="r" b="b"/>
              <a:pathLst>
                <a:path w="4191000" h="1270">
                  <a:moveTo>
                    <a:pt x="0" y="0"/>
                  </a:moveTo>
                  <a:lnTo>
                    <a:pt x="41910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724400" y="229869"/>
              <a:ext cx="4116070" cy="4876800"/>
            </a:xfrm>
            <a:custGeom>
              <a:avLst/>
              <a:gdLst/>
              <a:ahLst/>
              <a:cxnLst/>
              <a:rect l="l" t="t" r="r" b="b"/>
              <a:pathLst>
                <a:path w="4116070" h="4876800">
                  <a:moveTo>
                    <a:pt x="4116070" y="0"/>
                  </a:moveTo>
                  <a:lnTo>
                    <a:pt x="4112259" y="4876800"/>
                  </a:lnTo>
                </a:path>
                <a:path w="4116070" h="4876800">
                  <a:moveTo>
                    <a:pt x="0" y="4875530"/>
                  </a:moveTo>
                  <a:lnTo>
                    <a:pt x="4114800" y="4876800"/>
                  </a:lnTo>
                </a:path>
              </a:pathLst>
            </a:custGeom>
            <a:ln w="9344">
              <a:solidFill>
                <a:srgbClr val="00CC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129790" y="175260"/>
              <a:ext cx="76200" cy="5562600"/>
            </a:xfrm>
            <a:custGeom>
              <a:avLst/>
              <a:gdLst/>
              <a:ahLst/>
              <a:cxnLst/>
              <a:rect l="l" t="t" r="r" b="b"/>
              <a:pathLst>
                <a:path w="76200" h="5562600">
                  <a:moveTo>
                    <a:pt x="0" y="0"/>
                  </a:moveTo>
                  <a:lnTo>
                    <a:pt x="76200" y="55626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057400" y="152399"/>
              <a:ext cx="76200" cy="5562600"/>
            </a:xfrm>
            <a:custGeom>
              <a:avLst/>
              <a:gdLst/>
              <a:ahLst/>
              <a:cxnLst/>
              <a:rect l="l" t="t" r="r" b="b"/>
              <a:pathLst>
                <a:path w="76200" h="5562600">
                  <a:moveTo>
                    <a:pt x="0" y="0"/>
                  </a:moveTo>
                  <a:lnTo>
                    <a:pt x="76200" y="55626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129790" y="175260"/>
              <a:ext cx="6934200" cy="1270"/>
            </a:xfrm>
            <a:custGeom>
              <a:avLst/>
              <a:gdLst/>
              <a:ahLst/>
              <a:cxnLst/>
              <a:rect l="l" t="t" r="r" b="b"/>
              <a:pathLst>
                <a:path w="6934200" h="1269">
                  <a:moveTo>
                    <a:pt x="0" y="0"/>
                  </a:moveTo>
                  <a:lnTo>
                    <a:pt x="69342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057400" y="152399"/>
              <a:ext cx="6934200" cy="1270"/>
            </a:xfrm>
            <a:custGeom>
              <a:avLst/>
              <a:gdLst/>
              <a:ahLst/>
              <a:cxnLst/>
              <a:rect l="l" t="t" r="r" b="b"/>
              <a:pathLst>
                <a:path w="6934200" h="1269">
                  <a:moveTo>
                    <a:pt x="0" y="0"/>
                  </a:moveTo>
                  <a:lnTo>
                    <a:pt x="69342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061450" y="22860"/>
              <a:ext cx="2540" cy="5792470"/>
            </a:xfrm>
            <a:custGeom>
              <a:avLst/>
              <a:gdLst/>
              <a:ahLst/>
              <a:cxnLst/>
              <a:rect l="l" t="t" r="r" b="b"/>
              <a:pathLst>
                <a:path w="2540" h="5792470">
                  <a:moveTo>
                    <a:pt x="2540" y="0"/>
                  </a:moveTo>
                  <a:lnTo>
                    <a:pt x="0" y="57924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989059" y="0"/>
              <a:ext cx="2540" cy="5792470"/>
            </a:xfrm>
            <a:custGeom>
              <a:avLst/>
              <a:gdLst/>
              <a:ahLst/>
              <a:cxnLst/>
              <a:rect l="l" t="t" r="r" b="b"/>
              <a:pathLst>
                <a:path w="2540" h="5792470">
                  <a:moveTo>
                    <a:pt x="2540" y="0"/>
                  </a:moveTo>
                  <a:lnTo>
                    <a:pt x="0" y="57924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205989" y="5737859"/>
              <a:ext cx="6938009" cy="1270"/>
            </a:xfrm>
            <a:custGeom>
              <a:avLst/>
              <a:gdLst/>
              <a:ahLst/>
              <a:cxnLst/>
              <a:rect l="l" t="t" r="r" b="b"/>
              <a:pathLst>
                <a:path w="6938009" h="1270">
                  <a:moveTo>
                    <a:pt x="0" y="0"/>
                  </a:moveTo>
                  <a:lnTo>
                    <a:pt x="6938009" y="1256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133600" y="5715000"/>
              <a:ext cx="7010400" cy="1270"/>
            </a:xfrm>
            <a:custGeom>
              <a:avLst/>
              <a:gdLst/>
              <a:ahLst/>
              <a:cxnLst/>
              <a:rect l="l" t="t" r="r" b="b"/>
              <a:pathLst>
                <a:path w="7010400" h="1270">
                  <a:moveTo>
                    <a:pt x="0" y="0"/>
                  </a:moveTo>
                  <a:lnTo>
                    <a:pt x="7010400" y="1269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939790" y="1314450"/>
              <a:ext cx="542290" cy="679450"/>
            </a:xfrm>
            <a:custGeom>
              <a:avLst/>
              <a:gdLst/>
              <a:ahLst/>
              <a:cxnLst/>
              <a:rect l="l" t="t" r="r" b="b"/>
              <a:pathLst>
                <a:path w="542289" h="679450">
                  <a:moveTo>
                    <a:pt x="0" y="0"/>
                  </a:moveTo>
                  <a:lnTo>
                    <a:pt x="542289" y="6794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438900" y="1959609"/>
              <a:ext cx="110490" cy="118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67400" y="1295400"/>
              <a:ext cx="543560" cy="678180"/>
            </a:xfrm>
            <a:custGeom>
              <a:avLst/>
              <a:gdLst/>
              <a:ahLst/>
              <a:cxnLst/>
              <a:rect l="l" t="t" r="r" b="b"/>
              <a:pathLst>
                <a:path w="543560" h="678180">
                  <a:moveTo>
                    <a:pt x="0" y="0"/>
                  </a:moveTo>
                  <a:lnTo>
                    <a:pt x="543560" y="67817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367779" y="1940559"/>
              <a:ext cx="109220" cy="116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387590" y="2763519"/>
              <a:ext cx="392430" cy="523240"/>
            </a:xfrm>
            <a:custGeom>
              <a:avLst/>
              <a:gdLst/>
              <a:ahLst/>
              <a:cxnLst/>
              <a:rect l="l" t="t" r="r" b="b"/>
              <a:pathLst>
                <a:path w="392429" h="523239">
                  <a:moveTo>
                    <a:pt x="0" y="0"/>
                  </a:moveTo>
                  <a:lnTo>
                    <a:pt x="392429" y="5232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735570" y="3255009"/>
              <a:ext cx="109220" cy="118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315200" y="2743199"/>
              <a:ext cx="393700" cy="523240"/>
            </a:xfrm>
            <a:custGeom>
              <a:avLst/>
              <a:gdLst/>
              <a:ahLst/>
              <a:cxnLst/>
              <a:rect l="l" t="t" r="r" b="b"/>
              <a:pathLst>
                <a:path w="393700" h="523239">
                  <a:moveTo>
                    <a:pt x="0" y="0"/>
                  </a:moveTo>
                  <a:lnTo>
                    <a:pt x="393700" y="5232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664450" y="3234689"/>
              <a:ext cx="107950" cy="1181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181090" y="2839719"/>
              <a:ext cx="368300" cy="245110"/>
            </a:xfrm>
            <a:custGeom>
              <a:avLst/>
              <a:gdLst/>
              <a:ahLst/>
              <a:cxnLst/>
              <a:rect l="l" t="t" r="r" b="b"/>
              <a:pathLst>
                <a:path w="368300" h="245110">
                  <a:moveTo>
                    <a:pt x="368300" y="0"/>
                  </a:moveTo>
                  <a:lnTo>
                    <a:pt x="0" y="2451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92190" y="3039109"/>
              <a:ext cx="118110" cy="1054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108700" y="2819399"/>
              <a:ext cx="368300" cy="245110"/>
            </a:xfrm>
            <a:custGeom>
              <a:avLst/>
              <a:gdLst/>
              <a:ahLst/>
              <a:cxnLst/>
              <a:rect l="l" t="t" r="r" b="b"/>
              <a:pathLst>
                <a:path w="368300" h="245110">
                  <a:moveTo>
                    <a:pt x="368300" y="0"/>
                  </a:moveTo>
                  <a:lnTo>
                    <a:pt x="0" y="245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19800" y="3018790"/>
              <a:ext cx="118110" cy="1054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362190" y="1408430"/>
              <a:ext cx="276860" cy="499109"/>
            </a:xfrm>
            <a:custGeom>
              <a:avLst/>
              <a:gdLst/>
              <a:ahLst/>
              <a:cxnLst/>
              <a:rect l="l" t="t" r="r" b="b"/>
              <a:pathLst>
                <a:path w="276859" h="499110">
                  <a:moveTo>
                    <a:pt x="276859" y="0"/>
                  </a:moveTo>
                  <a:lnTo>
                    <a:pt x="0" y="499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590790" y="1314450"/>
              <a:ext cx="101600" cy="120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310120" y="1880869"/>
              <a:ext cx="100329" cy="1206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289800" y="1388109"/>
              <a:ext cx="278130" cy="499109"/>
            </a:xfrm>
            <a:custGeom>
              <a:avLst/>
              <a:gdLst/>
              <a:ahLst/>
              <a:cxnLst/>
              <a:rect l="l" t="t" r="r" b="b"/>
              <a:pathLst>
                <a:path w="278129" h="499110">
                  <a:moveTo>
                    <a:pt x="278129" y="0"/>
                  </a:moveTo>
                  <a:lnTo>
                    <a:pt x="0" y="499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518400" y="1295400"/>
              <a:ext cx="101600" cy="1193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237729" y="1861819"/>
              <a:ext cx="101600" cy="1193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231639" y="791210"/>
              <a:ext cx="488950" cy="15366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293870" y="223011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69">
                  <a:moveTo>
                    <a:pt x="0" y="0"/>
                  </a:moveTo>
                  <a:lnTo>
                    <a:pt x="327659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187189" y="2172969"/>
              <a:ext cx="114300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613910" y="2174240"/>
              <a:ext cx="114300" cy="1143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221479" y="220979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69">
                  <a:moveTo>
                    <a:pt x="0" y="0"/>
                  </a:moveTo>
                  <a:lnTo>
                    <a:pt x="327660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114800" y="2152649"/>
              <a:ext cx="114300" cy="114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541520" y="2153919"/>
              <a:ext cx="115569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370070" y="3592830"/>
              <a:ext cx="326390" cy="1270"/>
            </a:xfrm>
            <a:custGeom>
              <a:avLst/>
              <a:gdLst/>
              <a:ahLst/>
              <a:cxnLst/>
              <a:rect l="l" t="t" r="r" b="b"/>
              <a:pathLst>
                <a:path w="326389" h="1270">
                  <a:moveTo>
                    <a:pt x="0" y="0"/>
                  </a:moveTo>
                  <a:lnTo>
                    <a:pt x="326389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688840" y="3535680"/>
              <a:ext cx="115570" cy="11557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263389" y="3534409"/>
              <a:ext cx="114300" cy="11556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297679" y="357250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70">
                  <a:moveTo>
                    <a:pt x="0" y="0"/>
                  </a:moveTo>
                  <a:lnTo>
                    <a:pt x="327660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191000" y="3514089"/>
              <a:ext cx="114300" cy="1155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617720" y="3516630"/>
              <a:ext cx="114300" cy="114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855469" y="3982720"/>
              <a:ext cx="2833370" cy="1270"/>
            </a:xfrm>
            <a:custGeom>
              <a:avLst/>
              <a:gdLst/>
              <a:ahLst/>
              <a:cxnLst/>
              <a:rect l="l" t="t" r="r" b="b"/>
              <a:pathLst>
                <a:path w="2833370" h="1270">
                  <a:moveTo>
                    <a:pt x="0" y="0"/>
                  </a:moveTo>
                  <a:lnTo>
                    <a:pt x="2833370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748790" y="3925570"/>
              <a:ext cx="114300" cy="1143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681220" y="3926839"/>
              <a:ext cx="115569" cy="114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784350" y="3962400"/>
              <a:ext cx="2833370" cy="2540"/>
            </a:xfrm>
            <a:custGeom>
              <a:avLst/>
              <a:gdLst/>
              <a:ahLst/>
              <a:cxnLst/>
              <a:rect l="l" t="t" r="r" b="b"/>
              <a:pathLst>
                <a:path w="2833370" h="2539">
                  <a:moveTo>
                    <a:pt x="0" y="0"/>
                  </a:moveTo>
                  <a:lnTo>
                    <a:pt x="2833370" y="25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676400" y="3905250"/>
              <a:ext cx="115569" cy="1143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610100" y="3906520"/>
              <a:ext cx="114300" cy="11556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855469" y="4733289"/>
              <a:ext cx="2833370" cy="1270"/>
            </a:xfrm>
            <a:custGeom>
              <a:avLst/>
              <a:gdLst/>
              <a:ahLst/>
              <a:cxnLst/>
              <a:rect l="l" t="t" r="r" b="b"/>
              <a:pathLst>
                <a:path w="2833370" h="1270">
                  <a:moveTo>
                    <a:pt x="0" y="0"/>
                  </a:moveTo>
                  <a:lnTo>
                    <a:pt x="2833370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748790" y="4676139"/>
              <a:ext cx="114300" cy="11430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681220" y="4677409"/>
              <a:ext cx="115569" cy="114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784350" y="4712970"/>
              <a:ext cx="2833370" cy="2540"/>
            </a:xfrm>
            <a:custGeom>
              <a:avLst/>
              <a:gdLst/>
              <a:ahLst/>
              <a:cxnLst/>
              <a:rect l="l" t="t" r="r" b="b"/>
              <a:pathLst>
                <a:path w="2833370" h="2539">
                  <a:moveTo>
                    <a:pt x="0" y="0"/>
                  </a:moveTo>
                  <a:lnTo>
                    <a:pt x="2833370" y="25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676400" y="4655820"/>
              <a:ext cx="115569" cy="1143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610100" y="4657089"/>
              <a:ext cx="114300" cy="11557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543050" y="4861559"/>
              <a:ext cx="3153410" cy="1290320"/>
            </a:xfrm>
            <a:custGeom>
              <a:avLst/>
              <a:gdLst/>
              <a:ahLst/>
              <a:cxnLst/>
              <a:rect l="l" t="t" r="r" b="b"/>
              <a:pathLst>
                <a:path w="3153410" h="1290320">
                  <a:moveTo>
                    <a:pt x="0" y="1290320"/>
                  </a:moveTo>
                  <a:lnTo>
                    <a:pt x="3153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443989" y="6099809"/>
              <a:ext cx="121919" cy="1066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674870" y="4806950"/>
              <a:ext cx="121919" cy="1066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70660" y="4841239"/>
              <a:ext cx="3154680" cy="1290320"/>
            </a:xfrm>
            <a:custGeom>
              <a:avLst/>
              <a:gdLst/>
              <a:ahLst/>
              <a:cxnLst/>
              <a:rect l="l" t="t" r="r" b="b"/>
              <a:pathLst>
                <a:path w="3154679" h="1290320">
                  <a:moveTo>
                    <a:pt x="0" y="1290320"/>
                  </a:moveTo>
                  <a:lnTo>
                    <a:pt x="315467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371600" y="6079489"/>
              <a:ext cx="121919" cy="1066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602479" y="4786630"/>
              <a:ext cx="121920" cy="1066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681127" y="0"/>
            <a:ext cx="7781925" cy="615315"/>
            <a:chOff x="681127" y="0"/>
            <a:chExt cx="7781925" cy="615315"/>
          </a:xfrm>
        </p:grpSpPr>
        <p:sp>
          <p:nvSpPr>
            <p:cNvPr id="273" name="object 273"/>
            <p:cNvSpPr/>
            <p:nvPr/>
          </p:nvSpPr>
          <p:spPr>
            <a:xfrm>
              <a:off x="685800" y="1269"/>
              <a:ext cx="58419" cy="605790"/>
            </a:xfrm>
            <a:custGeom>
              <a:avLst/>
              <a:gdLst/>
              <a:ahLst/>
              <a:cxnLst/>
              <a:rect l="l" t="t" r="r" b="b"/>
              <a:pathLst>
                <a:path w="58420" h="60579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8420" y="60579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8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8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5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7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0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7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0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9210" y="605790"/>
                  </a:lnTo>
                  <a:lnTo>
                    <a:pt x="3175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28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58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88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6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50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3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0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6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4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8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412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42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72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803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54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33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2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84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14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2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45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75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26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305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56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5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9210" y="605790"/>
                  </a:lnTo>
                  <a:lnTo>
                    <a:pt x="3175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17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5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6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47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9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77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2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5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89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1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1269"/>
              <a:ext cx="58419" cy="605790"/>
            </a:xfrm>
            <a:custGeom>
              <a:avLst/>
              <a:gdLst/>
              <a:ahLst/>
              <a:cxnLst/>
              <a:rect l="l" t="t" r="r" b="b"/>
              <a:pathLst>
                <a:path w="58420" h="60579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8420" y="60579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9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5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2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2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24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54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85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1529" y="1269"/>
              <a:ext cx="26670" cy="605790"/>
            </a:xfrm>
            <a:custGeom>
              <a:avLst/>
              <a:gdLst/>
              <a:ahLst/>
              <a:cxnLst/>
              <a:rect l="l" t="t" r="r" b="b"/>
              <a:pathLst>
                <a:path w="26670" h="605790">
                  <a:moveTo>
                    <a:pt x="0" y="605789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0"/>
              <a:ext cx="7772400" cy="605790"/>
            </a:xfrm>
            <a:custGeom>
              <a:avLst/>
              <a:gdLst/>
              <a:ahLst/>
              <a:cxnLst/>
              <a:rect l="l" t="t" r="r" b="b"/>
              <a:pathLst>
                <a:path w="7772400" h="605790">
                  <a:moveTo>
                    <a:pt x="3886200" y="605789"/>
                  </a:moveTo>
                  <a:lnTo>
                    <a:pt x="0" y="605789"/>
                  </a:lnTo>
                  <a:lnTo>
                    <a:pt x="0" y="0"/>
                  </a:lnTo>
                </a:path>
                <a:path w="7772400" h="605790">
                  <a:moveTo>
                    <a:pt x="7772400" y="0"/>
                  </a:moveTo>
                  <a:lnTo>
                    <a:pt x="7772400" y="605789"/>
                  </a:lnTo>
                  <a:lnTo>
                    <a:pt x="3886200" y="605789"/>
                  </a:lnTo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2390139" y="0"/>
            <a:ext cx="435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FUNCTIONS OF</a:t>
            </a:r>
            <a:r>
              <a:rPr spc="-80" dirty="0"/>
              <a:t> </a:t>
            </a:r>
            <a:r>
              <a:rPr spc="-10" dirty="0"/>
              <a:t>GIS</a:t>
            </a:r>
          </a:p>
        </p:txBody>
      </p:sp>
      <p:sp>
        <p:nvSpPr>
          <p:cNvPr id="544" name="object 5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609599"/>
              <a:ext cx="7772400" cy="990600"/>
            </a:xfrm>
            <a:custGeom>
              <a:avLst/>
              <a:gdLst/>
              <a:ahLst/>
              <a:cxnLst/>
              <a:rect l="l" t="t" r="r" b="b"/>
              <a:pathLst>
                <a:path w="7772400" h="990600">
                  <a:moveTo>
                    <a:pt x="3886200" y="990600"/>
                  </a:moveTo>
                  <a:lnTo>
                    <a:pt x="0" y="990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90600"/>
                  </a:lnTo>
                  <a:lnTo>
                    <a:pt x="3886200" y="990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71450" y="609599"/>
              <a:ext cx="8801100" cy="548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1127" y="604927"/>
              <a:ext cx="7781744" cy="58238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535940" y="1946628"/>
            <a:ext cx="5833110" cy="8274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GIS 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disciplines: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Agriculture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993139" y="2748279"/>
            <a:ext cx="3375025" cy="284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9380">
              <a:lnSpc>
                <a:spcPct val="114100"/>
              </a:lnSpc>
              <a:spcBef>
                <a:spcPts val="9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Archaeology  Architecture/Landscape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Arch.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800">
              <a:latin typeface="Arial"/>
              <a:cs typeface="Arial"/>
            </a:endParaRPr>
          </a:p>
          <a:p>
            <a:pPr marL="12700" marR="846455">
              <a:lnSpc>
                <a:spcPct val="1139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Computer Science 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  <a:p>
            <a:pPr marL="12700" marR="1630045">
              <a:lnSpc>
                <a:spcPct val="113900"/>
              </a:lnSpc>
              <a:spcBef>
                <a:spcPts val="1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Engineering  Journalism  Military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Natural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4" name="object 274"/>
          <p:cNvGrpSpPr/>
          <p:nvPr/>
        </p:nvGrpSpPr>
        <p:grpSpPr>
          <a:xfrm>
            <a:off x="684530" y="608330"/>
            <a:ext cx="7773670" cy="993140"/>
            <a:chOff x="684530" y="608330"/>
            <a:chExt cx="7773670" cy="993140"/>
          </a:xfrm>
        </p:grpSpPr>
        <p:sp>
          <p:nvSpPr>
            <p:cNvPr id="275" name="object 275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416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696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988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67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547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826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118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398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677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956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248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528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807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0871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379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1658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1938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230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2509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2788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068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360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639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3919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1986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490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770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049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3289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5621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5900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179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47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6751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60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7881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161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84404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873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01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291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5706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9862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14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421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0701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0993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27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55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1831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123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402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268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297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253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3533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381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10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384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663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4942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23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51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5793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073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365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664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6924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2034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749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777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05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3336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862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905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18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464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975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03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31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0594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088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116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01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29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257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42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370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39851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27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55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483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115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407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5687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596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245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6537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681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09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376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7668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7947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227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851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8798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077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35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964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9928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208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487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077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05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338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1617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191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18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468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2748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040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31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359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3878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170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45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472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008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300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5580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585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139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431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6710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699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269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561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7840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120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412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8691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8971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250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9542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9822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101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380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0673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0952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231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1511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1803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082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362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654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2933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213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3492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3784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063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343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46227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4914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194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473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5753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045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324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6603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6883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175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7454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7734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026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305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585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864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156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436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9715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566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0845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125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417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1696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1976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26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2547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2826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106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39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3677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3957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236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452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480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087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366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565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593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217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6497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6789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06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34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7627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7919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19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847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8757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049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329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960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69888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180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459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073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018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310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1487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440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720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2999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2789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3571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3850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129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409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4701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4980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260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5552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5831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111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3904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6682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6961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241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7520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7812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092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371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86511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8943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222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9501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9781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073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352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0632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0924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203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1483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17626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054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334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2613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2892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184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3464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3743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023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8431530" y="609600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Application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GIS</a:t>
            </a:r>
          </a:p>
        </p:txBody>
      </p:sp>
      <p:sp>
        <p:nvSpPr>
          <p:cNvPr id="545" name="object 545"/>
          <p:cNvSpPr txBox="1"/>
          <p:nvPr/>
        </p:nvSpPr>
        <p:spPr>
          <a:xfrm>
            <a:off x="5335270" y="2620009"/>
            <a:ext cx="2742565" cy="300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800">
              <a:lnSpc>
                <a:spcPct val="1207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Geography  Geology  Meteorology  Oceanography  Law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Enforcement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Health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History  Sociology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Urban/Regional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4639" y="2997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304800" y="1295400"/>
            <a:ext cx="8610600" cy="5337810"/>
            <a:chOff x="304800" y="1295400"/>
            <a:chExt cx="8610600" cy="5337810"/>
          </a:xfrm>
        </p:grpSpPr>
        <p:sp>
          <p:nvSpPr>
            <p:cNvPr id="5" name="object 5"/>
            <p:cNvSpPr/>
            <p:nvPr/>
          </p:nvSpPr>
          <p:spPr>
            <a:xfrm>
              <a:off x="3352800" y="1600200"/>
              <a:ext cx="5562600" cy="4171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1295400"/>
              <a:ext cx="4267200" cy="339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5400" y="4037329"/>
              <a:ext cx="3244850" cy="2595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4826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482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28803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2880360" y="52070"/>
                  </a:lnTo>
                  <a:lnTo>
                    <a:pt x="2880360" y="26670"/>
                  </a:lnTo>
                  <a:lnTo>
                    <a:pt x="2880360" y="25400"/>
                  </a:lnTo>
                  <a:lnTo>
                    <a:pt x="288036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5400"/>
                  </a:lnTo>
                  <a:lnTo>
                    <a:pt x="7938770" y="26670"/>
                  </a:lnTo>
                  <a:lnTo>
                    <a:pt x="79387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88036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880360" y="26682"/>
                  </a:lnTo>
                  <a:lnTo>
                    <a:pt x="288036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Agriculture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840739" y="1709420"/>
            <a:ext cx="3458210" cy="22339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Farm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management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Pest/Disease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Crop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Yield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Soil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2845088" y="1650940"/>
            <a:ext cx="6036310" cy="4960620"/>
            <a:chOff x="2845088" y="1650940"/>
            <a:chExt cx="6036310" cy="4960620"/>
          </a:xfrm>
        </p:grpSpPr>
        <p:sp>
          <p:nvSpPr>
            <p:cNvPr id="544" name="object 544"/>
            <p:cNvSpPr/>
            <p:nvPr/>
          </p:nvSpPr>
          <p:spPr>
            <a:xfrm>
              <a:off x="4775141" y="1650940"/>
              <a:ext cx="4106028" cy="2951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845088" y="4701828"/>
              <a:ext cx="5114983" cy="19095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1500"/>
              </a:spcBef>
              <a:tabLst>
                <a:tab pos="4505960" algn="l"/>
              </a:tabLst>
            </a:pPr>
            <a:r>
              <a:rPr sz="4000" spc="-10" dirty="0"/>
              <a:t>Natural</a:t>
            </a:r>
            <a:r>
              <a:rPr sz="4000" spc="25" dirty="0"/>
              <a:t> </a:t>
            </a:r>
            <a:r>
              <a:rPr sz="4000" spc="-10" dirty="0"/>
              <a:t>Resource	</a:t>
            </a:r>
            <a:r>
              <a:rPr sz="4000" spc="-15" dirty="0"/>
              <a:t>Management</a:t>
            </a:r>
            <a:endParaRPr sz="4000"/>
          </a:p>
        </p:txBody>
      </p:sp>
      <p:sp>
        <p:nvSpPr>
          <p:cNvPr id="542" name="object 542"/>
          <p:cNvSpPr txBox="1"/>
          <p:nvPr/>
        </p:nvSpPr>
        <p:spPr>
          <a:xfrm>
            <a:off x="612140" y="1772920"/>
            <a:ext cx="3274060" cy="26022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Forestry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Ecology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Mining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Petroleum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1447800" y="1320800"/>
            <a:ext cx="7239000" cy="5384800"/>
            <a:chOff x="1447800" y="1320800"/>
            <a:chExt cx="7239000" cy="5384800"/>
          </a:xfrm>
        </p:grpSpPr>
        <p:sp>
          <p:nvSpPr>
            <p:cNvPr id="544" name="object 544"/>
            <p:cNvSpPr/>
            <p:nvPr/>
          </p:nvSpPr>
          <p:spPr>
            <a:xfrm>
              <a:off x="5029200" y="3201670"/>
              <a:ext cx="3657600" cy="2665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810000" y="1320800"/>
              <a:ext cx="2895600" cy="248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447800" y="4565650"/>
              <a:ext cx="3352800" cy="2139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2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5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8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2044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207009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204470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119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205739"/>
              <a:ext cx="7772400" cy="1188720"/>
            </a:xfrm>
            <a:custGeom>
              <a:avLst/>
              <a:gdLst/>
              <a:ahLst/>
              <a:cxnLst/>
              <a:rect l="l" t="t" r="r" b="b"/>
              <a:pathLst>
                <a:path w="7772400" h="1188720">
                  <a:moveTo>
                    <a:pt x="3886200" y="1188719"/>
                  </a:moveTo>
                  <a:lnTo>
                    <a:pt x="0" y="1188719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188719"/>
                  </a:lnTo>
                  <a:lnTo>
                    <a:pt x="3886200" y="1188719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3126739" y="238759"/>
            <a:ext cx="2888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Planning</a:t>
            </a:r>
            <a:r>
              <a:rPr spc="-90" dirty="0"/>
              <a:t> </a:t>
            </a:r>
            <a:r>
              <a:rPr spc="-5" dirty="0"/>
              <a:t>and</a:t>
            </a:r>
          </a:p>
        </p:txBody>
      </p:sp>
      <p:sp>
        <p:nvSpPr>
          <p:cNvPr id="544" name="object 544"/>
          <p:cNvSpPr txBox="1"/>
          <p:nvPr/>
        </p:nvSpPr>
        <p:spPr>
          <a:xfrm>
            <a:off x="612140" y="787400"/>
            <a:ext cx="661860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Economic</a:t>
            </a:r>
            <a:r>
              <a:rPr sz="36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Development</a:t>
            </a:r>
            <a:endParaRPr sz="3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3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Use/Zoning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Emergency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Preparedness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Population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45" name="object 545"/>
          <p:cNvGrpSpPr/>
          <p:nvPr/>
        </p:nvGrpSpPr>
        <p:grpSpPr>
          <a:xfrm>
            <a:off x="3810000" y="1524000"/>
            <a:ext cx="4800600" cy="4907280"/>
            <a:chOff x="3810000" y="1524000"/>
            <a:chExt cx="4800600" cy="4907280"/>
          </a:xfrm>
        </p:grpSpPr>
        <p:sp>
          <p:nvSpPr>
            <p:cNvPr id="546" name="object 546"/>
            <p:cNvSpPr/>
            <p:nvPr/>
          </p:nvSpPr>
          <p:spPr>
            <a:xfrm>
              <a:off x="5943600" y="3429000"/>
              <a:ext cx="2383790" cy="274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715000" y="1524000"/>
              <a:ext cx="2895600" cy="2305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810000" y="4572000"/>
              <a:ext cx="2484120" cy="1859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628900" y="957579"/>
              <a:ext cx="3018790" cy="320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8453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90" h="11455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9210" y="1145540"/>
                  </a:lnTo>
                  <a:lnTo>
                    <a:pt x="3175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7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7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6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591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1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6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1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9210" y="1145540"/>
                  </a:lnTo>
                  <a:lnTo>
                    <a:pt x="3175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15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45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76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5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4875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17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1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48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5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9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399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30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60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7905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4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20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3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71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02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3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32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62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13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293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43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6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04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6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55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34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85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65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16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46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766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06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227329"/>
              <a:ext cx="58419" cy="1145540"/>
            </a:xfrm>
            <a:custGeom>
              <a:avLst/>
              <a:gdLst/>
              <a:ahLst/>
              <a:cxnLst/>
              <a:rect l="l" t="t" r="r" b="b"/>
              <a:pathLst>
                <a:path w="58420" h="11455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8420" y="11455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8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1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1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11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41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72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0260" y="228600"/>
              <a:ext cx="27940" cy="1143000"/>
            </a:xfrm>
            <a:custGeom>
              <a:avLst/>
              <a:gdLst/>
              <a:ahLst/>
              <a:cxnLst/>
              <a:rect l="l" t="t" r="r" b="b"/>
              <a:pathLst>
                <a:path w="27940" h="1143000">
                  <a:moveTo>
                    <a:pt x="2794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27940" y="114300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522730" marR="303530" indent="-1223010">
              <a:lnSpc>
                <a:spcPct val="100000"/>
              </a:lnSpc>
              <a:spcBef>
                <a:spcPts val="660"/>
              </a:spcBef>
            </a:pPr>
            <a:r>
              <a:rPr sz="3200" spc="-5" dirty="0"/>
              <a:t>GIS: </a:t>
            </a:r>
            <a:r>
              <a:rPr sz="3200" dirty="0"/>
              <a:t>A Framework </a:t>
            </a:r>
            <a:r>
              <a:rPr sz="3200" spc="-5" dirty="0"/>
              <a:t>for Understanding  </a:t>
            </a:r>
            <a:r>
              <a:rPr sz="3200" dirty="0"/>
              <a:t>and </a:t>
            </a:r>
            <a:r>
              <a:rPr sz="3200" spc="-5" dirty="0"/>
              <a:t>Managing Our</a:t>
            </a:r>
            <a:r>
              <a:rPr sz="3200" spc="-25" dirty="0"/>
              <a:t> </a:t>
            </a:r>
            <a:r>
              <a:rPr sz="3200" spc="-5" dirty="0"/>
              <a:t>Earth</a:t>
            </a:r>
            <a:endParaRPr sz="3200"/>
          </a:p>
        </p:txBody>
      </p:sp>
      <p:grpSp>
        <p:nvGrpSpPr>
          <p:cNvPr id="543" name="object 543"/>
          <p:cNvGrpSpPr/>
          <p:nvPr/>
        </p:nvGrpSpPr>
        <p:grpSpPr>
          <a:xfrm>
            <a:off x="0" y="2286000"/>
            <a:ext cx="7310120" cy="4572000"/>
            <a:chOff x="0" y="2286000"/>
            <a:chExt cx="7310120" cy="4572000"/>
          </a:xfrm>
        </p:grpSpPr>
        <p:sp>
          <p:nvSpPr>
            <p:cNvPr id="544" name="object 544"/>
            <p:cNvSpPr/>
            <p:nvPr/>
          </p:nvSpPr>
          <p:spPr>
            <a:xfrm>
              <a:off x="0" y="2286000"/>
              <a:ext cx="5097780" cy="457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836670" y="3280410"/>
              <a:ext cx="3473450" cy="3577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6" name="object 546"/>
          <p:cNvSpPr txBox="1"/>
          <p:nvPr/>
        </p:nvSpPr>
        <p:spPr>
          <a:xfrm>
            <a:off x="7171690" y="2777489"/>
            <a:ext cx="1544955" cy="173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Holistic  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Co</a:t>
            </a: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1600" b="1" i="1" spc="5" dirty="0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e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e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ve  Systematic  Analytic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Visual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4312920" y="2740659"/>
            <a:ext cx="95631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Measuring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61600"/>
              </a:lnSpc>
              <a:spcBef>
                <a:spcPts val="5"/>
              </a:spcBef>
            </a:pP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an</a:t>
            </a: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z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  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Analyzing 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Modeling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4667250" y="4191000"/>
            <a:ext cx="880744" cy="134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CC0033"/>
                </a:solidFill>
                <a:latin typeface="Arial"/>
                <a:cs typeface="Arial"/>
              </a:rPr>
              <a:t>Applying</a:t>
            </a:r>
            <a:endParaRPr sz="1600">
              <a:latin typeface="Arial"/>
              <a:cs typeface="Arial"/>
            </a:endParaRPr>
          </a:p>
          <a:p>
            <a:pPr marL="12700" marR="27940">
              <a:lnSpc>
                <a:spcPct val="161600"/>
              </a:lnSpc>
              <a:spcBef>
                <a:spcPts val="345"/>
              </a:spcBef>
            </a:pP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Planning  </a:t>
            </a:r>
            <a:r>
              <a:rPr sz="1400" b="1" spc="20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anag</a:t>
            </a: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  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Acting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4312920" y="1831340"/>
            <a:ext cx="4333875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148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Geographic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1800" b="1" spc="-10" dirty="0">
                <a:solidFill>
                  <a:srgbClr val="CC0033"/>
                </a:solidFill>
                <a:latin typeface="Arial"/>
                <a:cs typeface="Arial"/>
              </a:rPr>
              <a:t>Creating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0" name="object 550"/>
          <p:cNvSpPr/>
          <p:nvPr/>
        </p:nvSpPr>
        <p:spPr>
          <a:xfrm>
            <a:off x="5673090" y="2463800"/>
            <a:ext cx="1795780" cy="14338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Geography</a:t>
            </a:r>
            <a:r>
              <a:rPr spc="-45" dirty="0"/>
              <a:t> </a:t>
            </a:r>
            <a:r>
              <a:rPr dirty="0"/>
              <a:t>matters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459740" y="1746250"/>
            <a:ext cx="7743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Today’s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challenges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require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geographic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6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459740" y="2123439"/>
            <a:ext cx="141605" cy="35369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801369" y="2141219"/>
            <a:ext cx="7041515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19930">
              <a:lnSpc>
                <a:spcPct val="1109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Climate</a:t>
            </a:r>
            <a:r>
              <a:rPr sz="2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Change  Urban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endParaRPr sz="2600">
              <a:latin typeface="Arial"/>
              <a:cs typeface="Arial"/>
            </a:endParaRPr>
          </a:p>
          <a:p>
            <a:pPr marL="12700" marR="2376805">
              <a:lnSpc>
                <a:spcPts val="3460"/>
              </a:lnSpc>
              <a:spcBef>
                <a:spcPts val="16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Sustainable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Agriculture 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Water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Quality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International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 National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Epidemiology/Disease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Natural Hazards: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Seismicity,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Weather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as</a:t>
            </a:r>
            <a:r>
              <a:rPr spc="-15" dirty="0"/>
              <a:t> </a:t>
            </a:r>
            <a:r>
              <a:rPr spc="-5" dirty="0"/>
              <a:t>Infrastructure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6583045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Because GIS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many  departments,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coordination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licensing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Instruction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as</a:t>
            </a:r>
            <a:r>
              <a:rPr spc="-15" dirty="0"/>
              <a:t> </a:t>
            </a:r>
            <a:r>
              <a:rPr spc="-5" dirty="0"/>
              <a:t>infrastructure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696508"/>
            <a:ext cx="7302500" cy="325945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greatest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expense</a:t>
            </a:r>
            <a:endParaRPr sz="2800">
              <a:latin typeface="Arial"/>
              <a:cs typeface="Arial"/>
            </a:endParaRPr>
          </a:p>
          <a:p>
            <a:pPr marL="755650" marR="1106805" lvl="1" indent="-285750">
              <a:lnSpc>
                <a:spcPts val="259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Previously: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 scattered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multiple  departments, not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coordinated</a:t>
            </a:r>
            <a:endParaRPr sz="2400">
              <a:latin typeface="Arial"/>
              <a:cs typeface="Arial"/>
            </a:endParaRPr>
          </a:p>
          <a:p>
            <a:pPr marL="755650" marR="5080" lvl="1" indent="-285750">
              <a:lnSpc>
                <a:spcPts val="259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Future: Data accessible anywhere,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GIS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portal 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Web services facilitate sharing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–"/>
            </a:pPr>
            <a:endParaRPr sz="3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Libraries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Centers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GIS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unique characteristics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2339" y="538479"/>
            <a:ext cx="4978400" cy="12661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712470" marR="5080" indent="-699770">
              <a:lnSpc>
                <a:spcPts val="4490"/>
              </a:lnSpc>
              <a:spcBef>
                <a:spcPts val="905"/>
              </a:spcBef>
            </a:pPr>
            <a:r>
              <a:rPr sz="4400" spc="135" dirty="0">
                <a:solidFill>
                  <a:srgbClr val="FFFFCC"/>
                </a:solidFill>
              </a:rPr>
              <a:t>Civil </a:t>
            </a:r>
            <a:r>
              <a:rPr sz="4400" spc="165" dirty="0">
                <a:solidFill>
                  <a:srgbClr val="FFFFCC"/>
                </a:solidFill>
              </a:rPr>
              <a:t>Engineering  </a:t>
            </a:r>
            <a:r>
              <a:rPr sz="4400" spc="130" dirty="0">
                <a:solidFill>
                  <a:srgbClr val="FFFFCC"/>
                </a:solidFill>
              </a:rPr>
              <a:t>Applications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4988560" cy="201930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Transportation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70" dirty="0">
                <a:solidFill>
                  <a:srgbClr val="FFFF00"/>
                </a:solidFill>
                <a:latin typeface="Arial"/>
                <a:cs typeface="Arial"/>
              </a:rPr>
              <a:t>Watershed</a:t>
            </a:r>
            <a:r>
              <a:rPr sz="3600" b="1" spc="3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analysis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308610" algn="l"/>
                <a:tab pos="2288540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Remote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sensing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1110" y="556259"/>
            <a:ext cx="458025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566545" marR="5080" indent="-1554480">
              <a:lnSpc>
                <a:spcPts val="3679"/>
              </a:lnSpc>
              <a:spcBef>
                <a:spcPts val="755"/>
              </a:spcBef>
            </a:pPr>
            <a:r>
              <a:rPr spc="95" dirty="0">
                <a:solidFill>
                  <a:srgbClr val="FFFFCC"/>
                </a:solidFill>
              </a:rPr>
              <a:t>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105" dirty="0">
                <a:solidFill>
                  <a:srgbClr val="FFFFCC"/>
                </a:solidFill>
              </a:rPr>
              <a:t>n</a:t>
            </a:r>
            <a:r>
              <a:rPr spc="295" dirty="0">
                <a:solidFill>
                  <a:srgbClr val="FFFFCC"/>
                </a:solidFill>
              </a:rPr>
              <a:t>-</a:t>
            </a:r>
            <a:r>
              <a:rPr spc="114" dirty="0">
                <a:solidFill>
                  <a:srgbClr val="FFFFCC"/>
                </a:solidFill>
              </a:rPr>
              <a:t>A</a:t>
            </a:r>
            <a:r>
              <a:rPr spc="75" dirty="0">
                <a:solidFill>
                  <a:srgbClr val="FFFFCC"/>
                </a:solidFill>
              </a:rPr>
              <a:t>ll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  </a:t>
            </a:r>
            <a:r>
              <a:rPr spc="105" dirty="0">
                <a:solidFill>
                  <a:srgbClr val="FFFFCC"/>
                </a:solidFill>
              </a:rPr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7576820" cy="36715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Customer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or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demand</a:t>
            </a:r>
            <a:r>
              <a:rPr sz="3600" b="1" spc="9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</a:t>
            </a:r>
            <a:endParaRPr sz="3600">
              <a:latin typeface="Arial"/>
              <a:cs typeface="Arial"/>
            </a:endParaRPr>
          </a:p>
          <a:p>
            <a:pPr marL="307975" marR="156210" indent="-283210">
              <a:lnSpc>
                <a:spcPts val="3890"/>
              </a:lnSpc>
              <a:spcBef>
                <a:spcPts val="1395"/>
              </a:spcBef>
              <a:buFont typeface="Arial"/>
              <a:buChar char="•"/>
              <a:tabLst>
                <a:tab pos="308610" algn="l"/>
                <a:tab pos="3604260" algn="l"/>
              </a:tabLst>
            </a:pPr>
            <a:r>
              <a:rPr sz="3600" b="1" spc="145" dirty="0">
                <a:solidFill>
                  <a:srgbClr val="FFFF00"/>
                </a:solidFill>
                <a:latin typeface="Arial"/>
                <a:cs typeface="Arial"/>
              </a:rPr>
              <a:t>Potential</a:t>
            </a:r>
            <a:r>
              <a:rPr sz="3600" b="1" spc="3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00"/>
                </a:solidFill>
                <a:latin typeface="Arial"/>
                <a:cs typeface="Arial"/>
              </a:rPr>
              <a:t>site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and/or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existing</a:t>
            </a:r>
            <a:r>
              <a:rPr sz="3600" b="1" spc="3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facilities</a:t>
            </a:r>
            <a:endParaRPr sz="3600">
              <a:latin typeface="Arial"/>
              <a:cs typeface="Arial"/>
            </a:endParaRPr>
          </a:p>
          <a:p>
            <a:pPr marL="307975" marR="669925" indent="-283210">
              <a:lnSpc>
                <a:spcPts val="3890"/>
              </a:lnSpc>
              <a:spcBef>
                <a:spcPts val="134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60" dirty="0">
                <a:solidFill>
                  <a:srgbClr val="FFFF00"/>
                </a:solidFill>
                <a:latin typeface="Arial"/>
                <a:cs typeface="Arial"/>
              </a:rPr>
              <a:t>Street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network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or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Euclidean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distance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problem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</a:t>
            </a:r>
            <a:r>
              <a:rPr sz="3600" b="1" spc="6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solve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7510" y="556259"/>
            <a:ext cx="458152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369060" marR="5080" indent="-1356360">
              <a:lnSpc>
                <a:spcPts val="3679"/>
              </a:lnSpc>
              <a:spcBef>
                <a:spcPts val="755"/>
              </a:spcBef>
            </a:pPr>
            <a:r>
              <a:rPr spc="95" dirty="0">
                <a:solidFill>
                  <a:srgbClr val="FFFFCC"/>
                </a:solidFill>
              </a:rPr>
              <a:t>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105" dirty="0">
                <a:solidFill>
                  <a:srgbClr val="FFFFCC"/>
                </a:solidFill>
              </a:rPr>
              <a:t>n</a:t>
            </a:r>
            <a:r>
              <a:rPr spc="295" dirty="0">
                <a:solidFill>
                  <a:srgbClr val="FFFFCC"/>
                </a:solidFill>
              </a:rPr>
              <a:t>-</a:t>
            </a:r>
            <a:r>
              <a:rPr spc="114" dirty="0">
                <a:solidFill>
                  <a:srgbClr val="FFFFCC"/>
                </a:solidFill>
              </a:rPr>
              <a:t>A</a:t>
            </a:r>
            <a:r>
              <a:rPr spc="75" dirty="0">
                <a:solidFill>
                  <a:srgbClr val="FFFFCC"/>
                </a:solidFill>
              </a:rPr>
              <a:t>ll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305" dirty="0">
                <a:solidFill>
                  <a:srgbClr val="FFFFCC"/>
                </a:solidFill>
              </a:rPr>
              <a:t>a</a:t>
            </a:r>
            <a:r>
              <a:rPr spc="9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9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  </a:t>
            </a:r>
            <a:r>
              <a:rPr spc="105" dirty="0">
                <a:solidFill>
                  <a:srgbClr val="FFFFCC"/>
                </a:solidFill>
              </a:rPr>
              <a:t>Outputs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6790055" cy="399287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best</a:t>
            </a:r>
            <a:r>
              <a:rPr sz="3600" b="1" spc="3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sites</a:t>
            </a:r>
            <a:endParaRPr sz="3600">
              <a:latin typeface="Arial"/>
              <a:cs typeface="Arial"/>
            </a:endParaRPr>
          </a:p>
          <a:p>
            <a:pPr marL="307975" marR="247015" indent="-283210">
              <a:lnSpc>
                <a:spcPct val="89900"/>
              </a:lnSpc>
              <a:spcBef>
                <a:spcPts val="1345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optimal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allocation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of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demand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those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sites</a:t>
            </a:r>
            <a:endParaRPr sz="3600">
              <a:latin typeface="Arial"/>
              <a:cs typeface="Arial"/>
            </a:endParaRPr>
          </a:p>
          <a:p>
            <a:pPr marL="307975" marR="17780" indent="-283210">
              <a:lnSpc>
                <a:spcPct val="89900"/>
              </a:lnSpc>
              <a:spcBef>
                <a:spcPts val="1355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70" dirty="0">
                <a:solidFill>
                  <a:srgbClr val="FFFF00"/>
                </a:solidFill>
                <a:latin typeface="Arial"/>
                <a:cs typeface="Arial"/>
              </a:rPr>
              <a:t>Lots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statistical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and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summary information 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about 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that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particular</a:t>
            </a:r>
            <a:r>
              <a:rPr sz="3600" b="1" spc="6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allocation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6350" y="0"/>
            <a:ext cx="67405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0" marR="5080" indent="-2489200">
              <a:lnSpc>
                <a:spcPct val="100000"/>
              </a:lnSpc>
              <a:spcBef>
                <a:spcPts val="100"/>
              </a:spcBef>
              <a:tabLst>
                <a:tab pos="3596640" algn="l"/>
              </a:tabLst>
            </a:pPr>
            <a:r>
              <a:rPr sz="4800" i="1" spc="390" dirty="0">
                <a:solidFill>
                  <a:srgbClr val="660033"/>
                </a:solidFill>
                <a:latin typeface="Monotype Corsiva"/>
                <a:cs typeface="Monotype Corsiva"/>
              </a:rPr>
              <a:t>G</a:t>
            </a:r>
            <a:r>
              <a:rPr sz="4800" i="1" spc="37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og</a:t>
            </a:r>
            <a:r>
              <a:rPr sz="4800" i="1" spc="37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phic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l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nf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or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mat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io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n  </a:t>
            </a:r>
            <a:r>
              <a:rPr sz="48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System</a:t>
            </a:r>
            <a:endParaRPr sz="480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809" y="1684020"/>
            <a:ext cx="3196590" cy="1206741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5025" spc="7" baseline="2487">
                <a:solidFill>
                  <a:srgbClr val="663300"/>
                </a:solidFill>
                <a:latin typeface="Times New Roman"/>
                <a:cs typeface="Times New Roman"/>
              </a:rPr>
              <a:t>o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set of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tools</a:t>
            </a:r>
            <a:r>
              <a:rPr sz="3200" b="1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for</a:t>
            </a:r>
            <a:endParaRPr sz="32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770"/>
              </a:spcBef>
              <a:buClr>
                <a:srgbClr val="3399CC"/>
              </a:buClr>
              <a:buFont typeface="Times New Roman"/>
              <a:buChar char="•"/>
              <a:tabLst>
                <a:tab pos="353695" algn="l"/>
                <a:tab pos="354330" algn="l"/>
              </a:tabLst>
            </a:pPr>
            <a:r>
              <a:rPr lang="en-US" sz="3200" b="1" dirty="0" smtClean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Collecting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809" y="2837179"/>
            <a:ext cx="168275" cy="238125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439" y="2863849"/>
            <a:ext cx="6482715" cy="2867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935" marR="3985895">
              <a:lnSpc>
                <a:spcPct val="120700"/>
              </a:lnSpc>
              <a:spcBef>
                <a:spcPts val="95"/>
              </a:spcBef>
            </a:pP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Storing 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ul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32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g 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Retrieving</a:t>
            </a:r>
            <a:endParaRPr sz="3200">
              <a:latin typeface="Times New Roman"/>
              <a:cs typeface="Times New Roman"/>
            </a:endParaRPr>
          </a:p>
          <a:p>
            <a:pPr marL="12700" marR="5080" indent="102870">
              <a:lnSpc>
                <a:spcPct val="100000"/>
              </a:lnSpc>
              <a:spcBef>
                <a:spcPts val="800"/>
              </a:spcBef>
            </a:pPr>
            <a:r>
              <a:rPr sz="3200" b="1" spc="-20" dirty="0">
                <a:solidFill>
                  <a:srgbClr val="17256B"/>
                </a:solidFill>
                <a:latin typeface="Times New Roman"/>
                <a:cs typeface="Times New Roman"/>
              </a:rPr>
              <a:t>Transforming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and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Display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3200" b="1" spc="-5">
                <a:solidFill>
                  <a:srgbClr val="17256B"/>
                </a:solidFill>
                <a:latin typeface="Times New Roman"/>
                <a:cs typeface="Times New Roman"/>
              </a:rPr>
              <a:t>Spatial  </a:t>
            </a:r>
            <a:r>
              <a:rPr lang="en-US" sz="3200" b="1" spc="-5" dirty="0" smtClean="0">
                <a:solidFill>
                  <a:srgbClr val="17256B"/>
                </a:solidFill>
                <a:latin typeface="Times New Roman"/>
                <a:cs typeface="Times New Roman"/>
              </a:rPr>
              <a:t> 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Data </a:t>
            </a:r>
            <a:r>
              <a:rPr sz="32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from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the Real</a:t>
            </a:r>
            <a:r>
              <a:rPr sz="32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pc="-35" dirty="0">
                <a:solidFill>
                  <a:srgbClr val="17256B"/>
                </a:solidFill>
                <a:latin typeface="Times New Roman"/>
                <a:cs typeface="Times New Roman"/>
              </a:rPr>
              <a:t>World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0" y="556259"/>
            <a:ext cx="184213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38100">
              <a:lnSpc>
                <a:spcPts val="3679"/>
              </a:lnSpc>
              <a:spcBef>
                <a:spcPts val="755"/>
              </a:spcBef>
            </a:pPr>
            <a:r>
              <a:rPr spc="125" dirty="0">
                <a:solidFill>
                  <a:srgbClr val="FFFFCC"/>
                </a:solidFill>
              </a:rPr>
              <a:t>Vehicle  </a:t>
            </a:r>
            <a:r>
              <a:rPr spc="265" dirty="0">
                <a:solidFill>
                  <a:srgbClr val="FFFFCC"/>
                </a:solidFill>
              </a:rPr>
              <a:t>R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75" dirty="0">
                <a:solidFill>
                  <a:srgbClr val="FFFFCC"/>
                </a:solidFill>
              </a:rPr>
              <a:t>u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95" dirty="0">
                <a:solidFill>
                  <a:srgbClr val="FFFFCC"/>
                </a:solidFill>
              </a:rPr>
              <a:t>n</a:t>
            </a:r>
            <a:r>
              <a:rPr dirty="0">
                <a:solidFill>
                  <a:srgbClr val="FFFFCC"/>
                </a:solidFill>
              </a:rPr>
              <a:t>g</a:t>
            </a:r>
          </a:p>
        </p:txBody>
      </p:sp>
      <p:sp>
        <p:nvSpPr>
          <p:cNvPr id="6" name="object 6"/>
          <p:cNvSpPr/>
          <p:nvPr/>
        </p:nvSpPr>
        <p:spPr>
          <a:xfrm>
            <a:off x="914400" y="1520189"/>
            <a:ext cx="69723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710" y="6328409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(From 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ESRI)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3729" y="405129"/>
            <a:ext cx="4982845" cy="104013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42669" marR="5080" indent="-1029969">
              <a:lnSpc>
                <a:spcPts val="3670"/>
              </a:lnSpc>
              <a:spcBef>
                <a:spcPts val="760"/>
              </a:spcBef>
            </a:pPr>
            <a:r>
              <a:rPr spc="155" dirty="0">
                <a:solidFill>
                  <a:srgbClr val="FFFFCC"/>
                </a:solidFill>
              </a:rPr>
              <a:t>Other </a:t>
            </a:r>
            <a:r>
              <a:rPr spc="130" dirty="0">
                <a:solidFill>
                  <a:srgbClr val="FFFFCC"/>
                </a:solidFill>
              </a:rPr>
              <a:t>Transportation  </a:t>
            </a:r>
            <a:r>
              <a:rPr spc="100" dirty="0">
                <a:solidFill>
                  <a:srgbClr val="FFFFCC"/>
                </a:solidFill>
              </a:rPr>
              <a:t>Applications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819" y="1275079"/>
            <a:ext cx="8174990" cy="10668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7180" marR="5080" indent="-284480">
              <a:lnSpc>
                <a:spcPts val="3879"/>
              </a:lnSpc>
              <a:spcBef>
                <a:spcPts val="595"/>
              </a:spcBef>
              <a:buFont typeface="Arial"/>
              <a:buChar char="•"/>
              <a:tabLst>
                <a:tab pos="297180" algn="l"/>
              </a:tabLst>
            </a:pP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Planning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locating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new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roadway 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corridors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6860" y="2280920"/>
            <a:ext cx="5933440" cy="3794760"/>
            <a:chOff x="2816860" y="2280920"/>
            <a:chExt cx="5933440" cy="3794760"/>
          </a:xfrm>
        </p:grpSpPr>
        <p:sp>
          <p:nvSpPr>
            <p:cNvPr id="8" name="object 8"/>
            <p:cNvSpPr/>
            <p:nvPr/>
          </p:nvSpPr>
          <p:spPr>
            <a:xfrm>
              <a:off x="2816860" y="2280920"/>
              <a:ext cx="5933440" cy="3108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87090" y="5391150"/>
              <a:ext cx="5134610" cy="684530"/>
            </a:xfrm>
            <a:custGeom>
              <a:avLst/>
              <a:gdLst/>
              <a:ahLst/>
              <a:cxnLst/>
              <a:rect l="l" t="t" r="r" b="b"/>
              <a:pathLst>
                <a:path w="5134609" h="684529">
                  <a:moveTo>
                    <a:pt x="0" y="0"/>
                  </a:moveTo>
                  <a:lnTo>
                    <a:pt x="5134610" y="0"/>
                  </a:lnTo>
                  <a:lnTo>
                    <a:pt x="5134610" y="684530"/>
                  </a:lnTo>
                  <a:lnTo>
                    <a:pt x="0" y="684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0569" y="6099809"/>
            <a:ext cx="176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(from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NCRST-E)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815590" marR="5080" indent="-1831339">
              <a:lnSpc>
                <a:spcPts val="3260"/>
              </a:lnSpc>
              <a:spcBef>
                <a:spcPts val="690"/>
              </a:spcBef>
            </a:pPr>
            <a:r>
              <a:rPr sz="3200" spc="114" dirty="0">
                <a:solidFill>
                  <a:srgbClr val="FFFFCC"/>
                </a:solidFill>
              </a:rPr>
              <a:t>Transportation </a:t>
            </a:r>
            <a:r>
              <a:rPr sz="3200" dirty="0">
                <a:solidFill>
                  <a:srgbClr val="FFFFCC"/>
                </a:solidFill>
              </a:rPr>
              <a:t>– </a:t>
            </a:r>
            <a:r>
              <a:rPr sz="3200" spc="130" dirty="0">
                <a:solidFill>
                  <a:srgbClr val="FFFFCC"/>
                </a:solidFill>
              </a:rPr>
              <a:t>Emergency  </a:t>
            </a:r>
            <a:r>
              <a:rPr sz="3200" spc="125" dirty="0">
                <a:solidFill>
                  <a:srgbClr val="FFFFCC"/>
                </a:solidFill>
              </a:rPr>
              <a:t>Operations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52119" y="1540509"/>
            <a:ext cx="7923530" cy="416432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9880" indent="-2844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9880" algn="l"/>
                <a:tab pos="6315075" algn="l"/>
              </a:tabLst>
            </a:pP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Transportation</a:t>
            </a:r>
            <a:r>
              <a:rPr sz="3600" b="1" spc="3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maps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are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critical</a:t>
            </a:r>
            <a:endParaRPr sz="3600">
              <a:latin typeface="Arial"/>
              <a:cs typeface="Arial"/>
            </a:endParaRPr>
          </a:p>
          <a:p>
            <a:pPr marL="309880" marR="127000" indent="-284480">
              <a:lnSpc>
                <a:spcPts val="3890"/>
              </a:lnSpc>
              <a:spcBef>
                <a:spcPts val="1395"/>
              </a:spcBef>
              <a:buFont typeface="Arial"/>
              <a:buChar char="•"/>
              <a:tabLst>
                <a:tab pos="309880" algn="l"/>
                <a:tab pos="4782820" algn="l"/>
              </a:tabLst>
            </a:pPr>
            <a:r>
              <a:rPr sz="3600" b="1" spc="145" dirty="0">
                <a:solidFill>
                  <a:srgbClr val="FFFF00"/>
                </a:solidFill>
                <a:latin typeface="Arial"/>
                <a:cs typeface="Arial"/>
              </a:rPr>
              <a:t>Disaster</a:t>
            </a:r>
            <a:r>
              <a:rPr sz="3600" b="1" spc="40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response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plans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can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be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developed</a:t>
            </a:r>
            <a:endParaRPr sz="3600">
              <a:latin typeface="Arial"/>
              <a:cs typeface="Arial"/>
            </a:endParaRPr>
          </a:p>
          <a:p>
            <a:pPr marL="309880" marR="269240" indent="-284480">
              <a:lnSpc>
                <a:spcPts val="3879"/>
              </a:lnSpc>
              <a:spcBef>
                <a:spcPts val="1360"/>
              </a:spcBef>
              <a:buFont typeface="Arial"/>
              <a:buChar char="•"/>
              <a:tabLst>
                <a:tab pos="309880" algn="l"/>
                <a:tab pos="2303780" algn="l"/>
                <a:tab pos="3274695" algn="l"/>
              </a:tabLst>
            </a:pP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Outside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computer models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used  </a:t>
            </a:r>
            <a:r>
              <a:rPr sz="3600" b="1" spc="60" dirty="0">
                <a:solidFill>
                  <a:srgbClr val="FFFF00"/>
                </a:solidFill>
                <a:latin typeface="Arial"/>
                <a:cs typeface="Arial"/>
              </a:rPr>
              <a:t>for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advance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warnings</a:t>
            </a:r>
            <a:endParaRPr sz="3600">
              <a:latin typeface="Arial"/>
              <a:cs typeface="Arial"/>
            </a:endParaRPr>
          </a:p>
          <a:p>
            <a:pPr marL="309880" marR="1857375" indent="-284480">
              <a:lnSpc>
                <a:spcPts val="3879"/>
              </a:lnSpc>
              <a:spcBef>
                <a:spcPts val="1360"/>
              </a:spcBef>
              <a:buFont typeface="Arial"/>
              <a:buChar char="•"/>
              <a:tabLst>
                <a:tab pos="309880" algn="l"/>
                <a:tab pos="2646680" algn="l"/>
              </a:tabLst>
            </a:pP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Land</a:t>
            </a:r>
            <a:r>
              <a:rPr sz="3600" b="1" spc="3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55" dirty="0">
                <a:solidFill>
                  <a:srgbClr val="FFFF00"/>
                </a:solidFill>
                <a:latin typeface="Arial"/>
                <a:cs typeface="Arial"/>
              </a:rPr>
              <a:t>use	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maps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enhance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emergency</a:t>
            </a:r>
            <a:r>
              <a:rPr sz="3600" b="1" spc="3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operations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9350" y="556259"/>
            <a:ext cx="3937635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ts val="4000"/>
              </a:lnSpc>
              <a:spcBef>
                <a:spcPts val="100"/>
              </a:spcBef>
            </a:pPr>
            <a:r>
              <a:rPr spc="170" dirty="0">
                <a:solidFill>
                  <a:srgbClr val="FFFFCC"/>
                </a:solidFill>
              </a:rPr>
              <a:t>Watershed</a:t>
            </a:r>
          </a:p>
          <a:p>
            <a:pPr algn="ctr">
              <a:lnSpc>
                <a:spcPts val="4000"/>
              </a:lnSpc>
            </a:pPr>
            <a:r>
              <a:rPr spc="275" dirty="0">
                <a:solidFill>
                  <a:srgbClr val="FFFFCC"/>
                </a:solidFill>
              </a:rPr>
              <a:t>C</a:t>
            </a:r>
            <a:r>
              <a:rPr spc="95" dirty="0">
                <a:solidFill>
                  <a:srgbClr val="FFFFCC"/>
                </a:solidFill>
              </a:rPr>
              <a:t>h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95" dirty="0">
                <a:solidFill>
                  <a:srgbClr val="FFFFCC"/>
                </a:solidFill>
              </a:rPr>
              <a:t>r</a:t>
            </a:r>
            <a:r>
              <a:rPr spc="305" dirty="0">
                <a:solidFill>
                  <a:srgbClr val="FFFFCC"/>
                </a:solidFill>
              </a:rPr>
              <a:t>a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265" dirty="0">
                <a:solidFill>
                  <a:srgbClr val="FFFFCC"/>
                </a:solidFill>
              </a:rPr>
              <a:t>e</a:t>
            </a:r>
            <a:r>
              <a:rPr spc="95" dirty="0">
                <a:solidFill>
                  <a:srgbClr val="FFFFCC"/>
                </a:solidFill>
              </a:rPr>
              <a:t>r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315" dirty="0">
                <a:solidFill>
                  <a:srgbClr val="FFFFCC"/>
                </a:solidFill>
              </a:rPr>
              <a:t>z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2119" y="1656079"/>
            <a:ext cx="8242934" cy="32131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09880" marR="17780" indent="-284480">
              <a:lnSpc>
                <a:spcPts val="3879"/>
              </a:lnSpc>
              <a:spcBef>
                <a:spcPts val="595"/>
              </a:spcBef>
              <a:buFont typeface="Arial"/>
              <a:buChar char="•"/>
              <a:tabLst>
                <a:tab pos="309880" algn="l"/>
                <a:tab pos="2009139" algn="l"/>
              </a:tabLst>
            </a:pPr>
            <a:r>
              <a:rPr sz="3600" b="1" spc="165" dirty="0">
                <a:solidFill>
                  <a:srgbClr val="FFFF00"/>
                </a:solidFill>
                <a:latin typeface="Arial"/>
                <a:cs typeface="Arial"/>
              </a:rPr>
              <a:t>Relate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physical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characteristics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 </a:t>
            </a:r>
            <a:r>
              <a:rPr sz="3600" b="1" spc="150" dirty="0">
                <a:solidFill>
                  <a:srgbClr val="FFFF00"/>
                </a:solidFill>
                <a:latin typeface="Arial"/>
                <a:cs typeface="Arial"/>
              </a:rPr>
              <a:t>water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quality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</a:t>
            </a:r>
            <a:r>
              <a:rPr sz="3600" b="1" spc="9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quantity</a:t>
            </a:r>
            <a:endParaRPr sz="3600">
              <a:latin typeface="Arial"/>
              <a:cs typeface="Arial"/>
            </a:endParaRPr>
          </a:p>
          <a:p>
            <a:pPr marL="309880" marR="861060" indent="-284480">
              <a:lnSpc>
                <a:spcPct val="90000"/>
              </a:lnSpc>
              <a:spcBef>
                <a:spcPts val="1295"/>
              </a:spcBef>
              <a:buFont typeface="Arial"/>
              <a:buChar char="•"/>
              <a:tabLst>
                <a:tab pos="309880" algn="l"/>
                <a:tab pos="1587500" algn="l"/>
                <a:tab pos="2494280" algn="l"/>
                <a:tab pos="3916679" algn="l"/>
                <a:tab pos="4201795" algn="l"/>
              </a:tabLst>
            </a:pPr>
            <a:r>
              <a:rPr sz="3600" b="1" spc="165" dirty="0">
                <a:solidFill>
                  <a:srgbClr val="FFFF00"/>
                </a:solidFill>
                <a:latin typeface="Arial"/>
                <a:cs typeface="Arial"/>
              </a:rPr>
              <a:t>Data	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–</a:t>
            </a:r>
            <a:r>
              <a:rPr sz="3600" b="1" spc="3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land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55" dirty="0">
                <a:solidFill>
                  <a:srgbClr val="FFFF00"/>
                </a:solidFill>
                <a:latin typeface="Arial"/>
                <a:cs typeface="Arial"/>
              </a:rPr>
              <a:t>use	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land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cover,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geology,	</a:t>
            </a:r>
            <a:r>
              <a:rPr sz="3600" b="1" spc="70" dirty="0">
                <a:solidFill>
                  <a:srgbClr val="FFFF00"/>
                </a:solidFill>
                <a:latin typeface="Arial"/>
                <a:cs typeface="Arial"/>
              </a:rPr>
              <a:t>soils,	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hydrography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topography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– </a:t>
            </a:r>
            <a:r>
              <a:rPr sz="3600" b="1" spc="155" dirty="0">
                <a:solidFill>
                  <a:srgbClr val="FFFF00"/>
                </a:solidFill>
                <a:latin typeface="Arial"/>
                <a:cs typeface="Arial"/>
              </a:rPr>
              <a:t>related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hydrological</a:t>
            </a:r>
            <a:r>
              <a:rPr sz="3600" b="1" spc="3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properties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03879" y="556259"/>
            <a:ext cx="256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FFFFCC"/>
                </a:solidFill>
              </a:rPr>
              <a:t>Watershed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6600" y="1023620"/>
            <a:ext cx="7626350" cy="488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0">
              <a:lnSpc>
                <a:spcPts val="375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FFFCC"/>
                </a:solidFill>
                <a:latin typeface="Arial"/>
                <a:cs typeface="Arial"/>
              </a:rPr>
              <a:t>Applications</a:t>
            </a:r>
            <a:endParaRPr sz="3600">
              <a:latin typeface="Arial"/>
              <a:cs typeface="Arial"/>
            </a:endParaRPr>
          </a:p>
          <a:p>
            <a:pPr marL="321310" indent="-283210">
              <a:lnSpc>
                <a:spcPts val="3075"/>
              </a:lnSpc>
              <a:buFont typeface="Arial"/>
              <a:buChar char="•"/>
              <a:tabLst>
                <a:tab pos="321310" algn="l"/>
                <a:tab pos="2318385" algn="l"/>
                <a:tab pos="3131820" algn="l"/>
                <a:tab pos="5471795" algn="l"/>
              </a:tabLst>
            </a:pPr>
            <a:r>
              <a:rPr sz="3200" b="1" spc="120" dirty="0">
                <a:solidFill>
                  <a:srgbClr val="FFFF00"/>
                </a:solidFill>
                <a:latin typeface="Arial"/>
                <a:cs typeface="Arial"/>
              </a:rPr>
              <a:t>Estimate	</a:t>
            </a:r>
            <a:r>
              <a:rPr sz="3200" b="1" spc="60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magnitude	</a:t>
            </a:r>
            <a:r>
              <a:rPr sz="3200" b="1" spc="35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3200" b="1" spc="3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high-</a:t>
            </a:r>
            <a:endParaRPr sz="3200">
              <a:latin typeface="Arial"/>
              <a:cs typeface="Arial"/>
            </a:endParaRPr>
          </a:p>
          <a:p>
            <a:pPr marL="320675" marR="30480">
              <a:lnSpc>
                <a:spcPts val="3450"/>
              </a:lnSpc>
              <a:spcBef>
                <a:spcPts val="244"/>
              </a:spcBef>
              <a:tabLst>
                <a:tab pos="3018155" algn="l"/>
                <a:tab pos="3830954" algn="l"/>
              </a:tabLst>
            </a:pP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flow</a:t>
            </a:r>
            <a:r>
              <a:rPr sz="3200" b="1" spc="3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events,	</a:t>
            </a:r>
            <a:r>
              <a:rPr sz="3200" b="1" spc="60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200" b="1" spc="85" dirty="0">
                <a:solidFill>
                  <a:srgbClr val="FFFF00"/>
                </a:solidFill>
                <a:latin typeface="Arial"/>
                <a:cs typeface="Arial"/>
              </a:rPr>
              <a:t>probability </a:t>
            </a:r>
            <a:r>
              <a:rPr sz="3200" b="1" spc="35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low-  flow</a:t>
            </a:r>
            <a:r>
              <a:rPr sz="3200" b="1" spc="3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5" dirty="0">
                <a:solidFill>
                  <a:srgbClr val="FFFF00"/>
                </a:solidFill>
                <a:latin typeface="Arial"/>
                <a:cs typeface="Arial"/>
              </a:rPr>
              <a:t>events</a:t>
            </a:r>
            <a:endParaRPr sz="3200">
              <a:latin typeface="Arial"/>
              <a:cs typeface="Arial"/>
            </a:endParaRPr>
          </a:p>
          <a:p>
            <a:pPr marL="321310" indent="-28321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21310" algn="l"/>
                <a:tab pos="2638425" algn="l"/>
              </a:tabLst>
            </a:pP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Determine	</a:t>
            </a: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flood</a:t>
            </a:r>
            <a:r>
              <a:rPr sz="3200" b="1" spc="3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zones</a:t>
            </a:r>
            <a:endParaRPr sz="3200">
              <a:latin typeface="Arial"/>
              <a:cs typeface="Arial"/>
            </a:endParaRPr>
          </a:p>
          <a:p>
            <a:pPr marL="320675" marR="972819" indent="-283210">
              <a:lnSpc>
                <a:spcPts val="3460"/>
              </a:lnSpc>
              <a:spcBef>
                <a:spcPts val="1240"/>
              </a:spcBef>
              <a:buFont typeface="Arial"/>
              <a:buChar char="•"/>
              <a:tabLst>
                <a:tab pos="321310" algn="l"/>
              </a:tabLst>
            </a:pPr>
            <a:r>
              <a:rPr sz="3200" b="1" spc="110" dirty="0">
                <a:solidFill>
                  <a:srgbClr val="FFFF00"/>
                </a:solidFill>
                <a:latin typeface="Arial"/>
                <a:cs typeface="Arial"/>
              </a:rPr>
              <a:t>Identify </a:t>
            </a:r>
            <a:r>
              <a:rPr sz="3200" b="1" spc="114" dirty="0">
                <a:solidFill>
                  <a:srgbClr val="FFFF00"/>
                </a:solidFill>
                <a:latin typeface="Arial"/>
                <a:cs typeface="Arial"/>
              </a:rPr>
              <a:t>high-potential 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erosion  </a:t>
            </a:r>
            <a:r>
              <a:rPr sz="3200" b="1" spc="175" dirty="0">
                <a:solidFill>
                  <a:srgbClr val="FFFF00"/>
                </a:solidFill>
                <a:latin typeface="Arial"/>
                <a:cs typeface="Arial"/>
              </a:rPr>
              <a:t>areas</a:t>
            </a:r>
            <a:endParaRPr sz="3200">
              <a:latin typeface="Arial"/>
              <a:cs typeface="Arial"/>
            </a:endParaRPr>
          </a:p>
          <a:p>
            <a:pPr marL="320675" marR="250190" indent="-283210">
              <a:lnSpc>
                <a:spcPts val="3450"/>
              </a:lnSpc>
              <a:spcBef>
                <a:spcPts val="1200"/>
              </a:spcBef>
              <a:buFont typeface="Arial"/>
              <a:buChar char="•"/>
              <a:tabLst>
                <a:tab pos="321310" algn="l"/>
                <a:tab pos="2118995" algn="l"/>
                <a:tab pos="3237865" algn="l"/>
                <a:tab pos="5204460" algn="l"/>
              </a:tabLst>
            </a:pPr>
            <a:r>
              <a:rPr sz="3200" b="1" spc="260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200" b="1" spc="70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3200" b="1" spc="3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x</a:t>
            </a:r>
            <a:r>
              <a:rPr sz="3200" b="1" spc="26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80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	</a:t>
            </a:r>
            <a:r>
              <a:rPr sz="3200" b="1" spc="85" dirty="0">
                <a:solidFill>
                  <a:srgbClr val="FFFF00"/>
                </a:solidFill>
                <a:latin typeface="Arial"/>
                <a:cs typeface="Arial"/>
              </a:rPr>
              <a:t>B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21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spc="245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3200" b="1" spc="21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	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3200" b="1" spc="260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spc="245" dirty="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sz="3200" b="1" spc="250" dirty="0">
                <a:solidFill>
                  <a:srgbClr val="FFFF00"/>
                </a:solidFill>
                <a:latin typeface="Arial"/>
                <a:cs typeface="Arial"/>
              </a:rPr>
              <a:t>-</a:t>
            </a:r>
            <a:r>
              <a:rPr sz="3200" b="1" spc="22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22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  </a:t>
            </a:r>
            <a:r>
              <a:rPr sz="3200" b="1" spc="195" dirty="0">
                <a:solidFill>
                  <a:srgbClr val="FFFF00"/>
                </a:solidFill>
                <a:latin typeface="Arial"/>
                <a:cs typeface="Arial"/>
              </a:rPr>
              <a:t>MIKE11	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models </a:t>
            </a:r>
            <a:r>
              <a:rPr sz="3200" b="1" spc="125" dirty="0">
                <a:solidFill>
                  <a:srgbClr val="FFFF00"/>
                </a:solidFill>
                <a:latin typeface="Arial"/>
                <a:cs typeface="Arial"/>
              </a:rPr>
              <a:t>integrated</a:t>
            </a:r>
            <a:r>
              <a:rPr sz="3200" b="1" spc="5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with</a:t>
            </a:r>
            <a:endParaRPr sz="3200">
              <a:latin typeface="Arial"/>
              <a:cs typeface="Arial"/>
            </a:endParaRPr>
          </a:p>
          <a:p>
            <a:pPr marL="320675">
              <a:lnSpc>
                <a:spcPts val="3400"/>
              </a:lnSpc>
            </a:pPr>
            <a:r>
              <a:rPr sz="3200" b="1" spc="160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1295400" y="2814320"/>
            <a:ext cx="6851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GIS </a:t>
            </a:r>
            <a:r>
              <a:rPr sz="4400" spc="-170" dirty="0"/>
              <a:t>DATA </a:t>
            </a:r>
            <a:r>
              <a:rPr sz="4400" spc="-5" dirty="0"/>
              <a:t>AND</a:t>
            </a:r>
            <a:r>
              <a:rPr sz="4400" spc="-220" dirty="0"/>
              <a:t> </a:t>
            </a:r>
            <a:r>
              <a:rPr sz="4400" spc="-5" dirty="0"/>
              <a:t>SOURCES</a:t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533650" y="34290"/>
            <a:ext cx="363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4400" i="1" spc="270" dirty="0">
                <a:solidFill>
                  <a:srgbClr val="660033"/>
                </a:solidFill>
                <a:latin typeface="Monotype Corsiva"/>
                <a:cs typeface="Monotype Corsiva"/>
              </a:rPr>
              <a:t>Data	</a:t>
            </a:r>
            <a:r>
              <a:rPr sz="44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Structure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24200" y="762000"/>
            <a:ext cx="2286000" cy="457200"/>
          </a:xfrm>
          <a:prstGeom prst="rect">
            <a:avLst/>
          </a:prstGeom>
          <a:solidFill>
            <a:srgbClr val="FFFF99"/>
          </a:solidFill>
          <a:ln w="12579">
            <a:solidFill>
              <a:srgbClr val="00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sz="3200" b="1" dirty="0">
                <a:latin typeface="Times New Roman"/>
                <a:cs typeface="Times New Roman"/>
              </a:rPr>
              <a:t>GIS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3400" y="1799589"/>
            <a:ext cx="2438400" cy="533400"/>
          </a:xfrm>
          <a:custGeom>
            <a:avLst/>
            <a:gdLst/>
            <a:ahLst/>
            <a:cxnLst/>
            <a:rect l="l" t="t" r="r" b="b"/>
            <a:pathLst>
              <a:path w="2438400" h="533400">
                <a:moveTo>
                  <a:pt x="2438400" y="0"/>
                </a:moveTo>
                <a:lnTo>
                  <a:pt x="0" y="0"/>
                </a:lnTo>
                <a:lnTo>
                  <a:pt x="0" y="533400"/>
                </a:lnTo>
                <a:lnTo>
                  <a:pt x="2438400" y="53340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3400" y="1799589"/>
            <a:ext cx="2438400" cy="533400"/>
          </a:xfrm>
          <a:prstGeom prst="rect">
            <a:avLst/>
          </a:prstGeom>
          <a:ln w="12579">
            <a:solidFill>
              <a:srgbClr val="006699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420"/>
              </a:spcBef>
            </a:pPr>
            <a:r>
              <a:rPr sz="2800" b="1" spc="-10" dirty="0">
                <a:latin typeface="Times New Roman"/>
                <a:cs typeface="Times New Roman"/>
              </a:rPr>
              <a:t>GRAPHIC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34100" y="1799589"/>
            <a:ext cx="2819400" cy="609600"/>
          </a:xfrm>
          <a:prstGeom prst="rect">
            <a:avLst/>
          </a:prstGeom>
          <a:solidFill>
            <a:srgbClr val="ECF9D1"/>
          </a:solidFill>
          <a:ln w="12579">
            <a:solidFill>
              <a:srgbClr val="006699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970"/>
              </a:spcBef>
            </a:pPr>
            <a:r>
              <a:rPr sz="2400" b="1" spc="-5" dirty="0">
                <a:latin typeface="Times New Roman"/>
                <a:cs typeface="Times New Roman"/>
              </a:rPr>
              <a:t>ALPHA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NUMERIC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2250" y="3808729"/>
            <a:ext cx="1841500" cy="393700"/>
            <a:chOff x="222250" y="3808729"/>
            <a:chExt cx="1841500" cy="393700"/>
          </a:xfrm>
        </p:grpSpPr>
        <p:sp>
          <p:nvSpPr>
            <p:cNvPr id="40" name="object 40"/>
            <p:cNvSpPr/>
            <p:nvPr/>
          </p:nvSpPr>
          <p:spPr>
            <a:xfrm>
              <a:off x="2286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1828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828800" y="38100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86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914400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1000"/>
                  </a:lnTo>
                  <a:lnTo>
                    <a:pt x="914400" y="381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80059" y="3810000"/>
            <a:ext cx="1325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VE</a:t>
            </a:r>
            <a:r>
              <a:rPr sz="2400" b="1" spc="-5" dirty="0">
                <a:latin typeface="Times New Roman"/>
                <a:cs typeface="Times New Roman"/>
              </a:rPr>
              <a:t>CT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55850" y="3808729"/>
            <a:ext cx="1841500" cy="393700"/>
            <a:chOff x="2355850" y="3808729"/>
            <a:chExt cx="1841500" cy="393700"/>
          </a:xfrm>
        </p:grpSpPr>
        <p:sp>
          <p:nvSpPr>
            <p:cNvPr id="44" name="object 44"/>
            <p:cNvSpPr/>
            <p:nvPr/>
          </p:nvSpPr>
          <p:spPr>
            <a:xfrm>
              <a:off x="23622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1828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828800" y="38100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22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914400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1000"/>
                  </a:lnTo>
                  <a:lnTo>
                    <a:pt x="914400" y="381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47950" y="3810000"/>
            <a:ext cx="125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b="1" spc="-15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22250" y="4723129"/>
            <a:ext cx="2222500" cy="774700"/>
            <a:chOff x="222250" y="4723129"/>
            <a:chExt cx="2222500" cy="774700"/>
          </a:xfrm>
        </p:grpSpPr>
        <p:sp>
          <p:nvSpPr>
            <p:cNvPr id="48" name="object 48"/>
            <p:cNvSpPr/>
            <p:nvPr/>
          </p:nvSpPr>
          <p:spPr>
            <a:xfrm>
              <a:off x="228600" y="4729479"/>
              <a:ext cx="2209800" cy="762000"/>
            </a:xfrm>
            <a:custGeom>
              <a:avLst/>
              <a:gdLst/>
              <a:ahLst/>
              <a:cxnLst/>
              <a:rect l="l" t="t" r="r" b="b"/>
              <a:pathLst>
                <a:path w="2209800" h="762000">
                  <a:moveTo>
                    <a:pt x="22098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209800" y="76200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8600" y="4729479"/>
              <a:ext cx="2209800" cy="762000"/>
            </a:xfrm>
            <a:custGeom>
              <a:avLst/>
              <a:gdLst/>
              <a:ahLst/>
              <a:cxnLst/>
              <a:rect l="l" t="t" r="r" b="b"/>
              <a:pathLst>
                <a:path w="2209800" h="762000">
                  <a:moveTo>
                    <a:pt x="1104900" y="762000"/>
                  </a:moveTo>
                  <a:lnTo>
                    <a:pt x="0" y="762000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762000"/>
                  </a:lnTo>
                  <a:lnTo>
                    <a:pt x="1104900" y="762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20979" y="4636770"/>
            <a:ext cx="222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O-</a:t>
            </a:r>
            <a:r>
              <a:rPr sz="2400" b="1" spc="10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4690" y="5193029"/>
            <a:ext cx="1276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17850" y="4799329"/>
            <a:ext cx="1841500" cy="469900"/>
            <a:chOff x="3117850" y="4799329"/>
            <a:chExt cx="1841500" cy="469900"/>
          </a:xfrm>
        </p:grpSpPr>
        <p:sp>
          <p:nvSpPr>
            <p:cNvPr id="53" name="object 53"/>
            <p:cNvSpPr/>
            <p:nvPr/>
          </p:nvSpPr>
          <p:spPr>
            <a:xfrm>
              <a:off x="3124200" y="4805679"/>
              <a:ext cx="1828800" cy="457200"/>
            </a:xfrm>
            <a:custGeom>
              <a:avLst/>
              <a:gdLst/>
              <a:ahLst/>
              <a:cxnLst/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828800" y="4572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24200" y="4805679"/>
              <a:ext cx="1828800" cy="457200"/>
            </a:xfrm>
            <a:custGeom>
              <a:avLst/>
              <a:gdLst/>
              <a:ahLst/>
              <a:cxnLst/>
              <a:rect l="l" t="t" r="r" b="b"/>
              <a:pathLst>
                <a:path w="1828800" h="457200">
                  <a:moveTo>
                    <a:pt x="9144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457200"/>
                  </a:lnTo>
                  <a:lnTo>
                    <a:pt x="914400" y="4572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54400" y="4838700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MA</a:t>
            </a:r>
            <a:r>
              <a:rPr sz="2400" b="1" dirty="0">
                <a:latin typeface="Times New Roman"/>
                <a:cs typeface="Times New Roman"/>
              </a:rPr>
              <a:t>GE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670050" y="6017259"/>
            <a:ext cx="2374900" cy="775970"/>
            <a:chOff x="1670050" y="6017259"/>
            <a:chExt cx="2374900" cy="775970"/>
          </a:xfrm>
        </p:grpSpPr>
        <p:sp>
          <p:nvSpPr>
            <p:cNvPr id="57" name="object 57"/>
            <p:cNvSpPr/>
            <p:nvPr/>
          </p:nvSpPr>
          <p:spPr>
            <a:xfrm>
              <a:off x="1676400" y="6023609"/>
              <a:ext cx="2362200" cy="763270"/>
            </a:xfrm>
            <a:custGeom>
              <a:avLst/>
              <a:gdLst/>
              <a:ahLst/>
              <a:cxnLst/>
              <a:rect l="l" t="t" r="r" b="b"/>
              <a:pathLst>
                <a:path w="2362200" h="763270">
                  <a:moveTo>
                    <a:pt x="2362200" y="0"/>
                  </a:moveTo>
                  <a:lnTo>
                    <a:pt x="0" y="0"/>
                  </a:lnTo>
                  <a:lnTo>
                    <a:pt x="0" y="763269"/>
                  </a:lnTo>
                  <a:lnTo>
                    <a:pt x="2362200" y="763269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6023609"/>
              <a:ext cx="2362200" cy="763270"/>
            </a:xfrm>
            <a:custGeom>
              <a:avLst/>
              <a:gdLst/>
              <a:ahLst/>
              <a:cxnLst/>
              <a:rect l="l" t="t" r="r" b="b"/>
              <a:pathLst>
                <a:path w="2362200" h="763270">
                  <a:moveTo>
                    <a:pt x="1181100" y="763269"/>
                  </a:moveTo>
                  <a:lnTo>
                    <a:pt x="0" y="763269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763269"/>
                  </a:lnTo>
                  <a:lnTo>
                    <a:pt x="1181100" y="7632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925320" y="5849620"/>
            <a:ext cx="1862455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1959">
              <a:lnSpc>
                <a:spcPct val="1521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AREAL  </a:t>
            </a:r>
            <a:r>
              <a:rPr sz="2000" b="1" spc="-5" dirty="0">
                <a:latin typeface="Times New Roman"/>
                <a:cs typeface="Times New Roman"/>
              </a:rPr>
              <a:t>P</a:t>
            </a:r>
            <a:r>
              <a:rPr sz="2000" b="1" dirty="0">
                <a:latin typeface="Times New Roman"/>
                <a:cs typeface="Times New Roman"/>
              </a:rPr>
              <a:t>HO</a:t>
            </a:r>
            <a:r>
              <a:rPr sz="2000" b="1" spc="-5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OGR</a:t>
            </a:r>
            <a:r>
              <a:rPr sz="2000" b="1" spc="10" dirty="0">
                <a:latin typeface="Times New Roman"/>
                <a:cs typeface="Times New Roman"/>
              </a:rPr>
              <a:t>A</a:t>
            </a:r>
            <a:r>
              <a:rPr sz="2000" b="1" spc="-5" dirty="0">
                <a:latin typeface="Times New Roman"/>
                <a:cs typeface="Times New Roman"/>
              </a:rPr>
              <a:t>PH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565650" y="6094729"/>
            <a:ext cx="3365500" cy="698500"/>
            <a:chOff x="4565650" y="6094729"/>
            <a:chExt cx="3365500" cy="698500"/>
          </a:xfrm>
        </p:grpSpPr>
        <p:sp>
          <p:nvSpPr>
            <p:cNvPr id="61" name="object 61"/>
            <p:cNvSpPr/>
            <p:nvPr/>
          </p:nvSpPr>
          <p:spPr>
            <a:xfrm>
              <a:off x="4572000" y="6101079"/>
              <a:ext cx="3352800" cy="685800"/>
            </a:xfrm>
            <a:custGeom>
              <a:avLst/>
              <a:gdLst/>
              <a:ahLst/>
              <a:cxnLst/>
              <a:rect l="l" t="t" r="r" b="b"/>
              <a:pathLst>
                <a:path w="3352800" h="685800">
                  <a:moveTo>
                    <a:pt x="3352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352800" y="68580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72000" y="6101079"/>
              <a:ext cx="3352800" cy="685800"/>
            </a:xfrm>
            <a:custGeom>
              <a:avLst/>
              <a:gdLst/>
              <a:ahLst/>
              <a:cxnLst/>
              <a:rect l="l" t="t" r="r" b="b"/>
              <a:pathLst>
                <a:path w="3352800" h="685800">
                  <a:moveTo>
                    <a:pt x="16764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685800"/>
                  </a:lnTo>
                  <a:lnTo>
                    <a:pt x="1676400" y="6858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917440" y="5887720"/>
            <a:ext cx="2593340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4790">
              <a:lnSpc>
                <a:spcPct val="1521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REMOTE SENSED  </a:t>
            </a:r>
            <a:r>
              <a:rPr sz="2000" b="1" dirty="0">
                <a:latin typeface="Times New Roman"/>
                <a:cs typeface="Times New Roman"/>
              </a:rPr>
              <a:t>SCANNED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IMMAGES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28625" y="1190625"/>
            <a:ext cx="7143750" cy="4939030"/>
            <a:chOff x="428625" y="1190625"/>
            <a:chExt cx="7143750" cy="4939030"/>
          </a:xfrm>
        </p:grpSpPr>
        <p:sp>
          <p:nvSpPr>
            <p:cNvPr id="65" name="object 65"/>
            <p:cNvSpPr/>
            <p:nvPr/>
          </p:nvSpPr>
          <p:spPr>
            <a:xfrm>
              <a:off x="1143000" y="1219200"/>
              <a:ext cx="6400800" cy="1469390"/>
            </a:xfrm>
            <a:custGeom>
              <a:avLst/>
              <a:gdLst/>
              <a:ahLst/>
              <a:cxnLst/>
              <a:rect l="l" t="t" r="r" b="b"/>
              <a:pathLst>
                <a:path w="6400800" h="1469389">
                  <a:moveTo>
                    <a:pt x="3048000" y="0"/>
                  </a:moveTo>
                  <a:lnTo>
                    <a:pt x="3048000" y="304800"/>
                  </a:lnTo>
                </a:path>
                <a:path w="6400800" h="1469389">
                  <a:moveTo>
                    <a:pt x="609600" y="304800"/>
                  </a:moveTo>
                  <a:lnTo>
                    <a:pt x="6400800" y="304800"/>
                  </a:lnTo>
                </a:path>
                <a:path w="6400800" h="1469389">
                  <a:moveTo>
                    <a:pt x="609600" y="276860"/>
                  </a:moveTo>
                  <a:lnTo>
                    <a:pt x="609600" y="581660"/>
                  </a:lnTo>
                </a:path>
                <a:path w="6400800" h="1469389">
                  <a:moveTo>
                    <a:pt x="6400800" y="276860"/>
                  </a:moveTo>
                  <a:lnTo>
                    <a:pt x="6400800" y="581660"/>
                  </a:lnTo>
                </a:path>
                <a:path w="6400800" h="1469389">
                  <a:moveTo>
                    <a:pt x="0" y="1469389"/>
                  </a:moveTo>
                  <a:lnTo>
                    <a:pt x="4876800" y="1423670"/>
                  </a:lnTo>
                </a:path>
                <a:path w="6400800" h="1469389">
                  <a:moveTo>
                    <a:pt x="609600" y="1113789"/>
                  </a:moveTo>
                  <a:lnTo>
                    <a:pt x="609600" y="1419860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43000" y="264286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589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7200" y="2642869"/>
              <a:ext cx="5562600" cy="3458210"/>
            </a:xfrm>
            <a:custGeom>
              <a:avLst/>
              <a:gdLst/>
              <a:ahLst/>
              <a:cxnLst/>
              <a:rect l="l" t="t" r="r" b="b"/>
              <a:pathLst>
                <a:path w="5562600" h="3458210">
                  <a:moveTo>
                    <a:pt x="5562600" y="0"/>
                  </a:moveTo>
                  <a:lnTo>
                    <a:pt x="5562600" y="304800"/>
                  </a:lnTo>
                </a:path>
                <a:path w="5562600" h="3458210">
                  <a:moveTo>
                    <a:pt x="1295400" y="962659"/>
                  </a:moveTo>
                  <a:lnTo>
                    <a:pt x="1295400" y="657859"/>
                  </a:lnTo>
                </a:path>
                <a:path w="5562600" h="3458210">
                  <a:moveTo>
                    <a:pt x="0" y="943609"/>
                  </a:moveTo>
                  <a:lnTo>
                    <a:pt x="2667000" y="943609"/>
                  </a:lnTo>
                </a:path>
                <a:path w="5562600" h="3458210">
                  <a:moveTo>
                    <a:pt x="2667000" y="943609"/>
                  </a:moveTo>
                  <a:lnTo>
                    <a:pt x="2667000" y="1172209"/>
                  </a:lnTo>
                </a:path>
                <a:path w="5562600" h="3458210">
                  <a:moveTo>
                    <a:pt x="0" y="943609"/>
                  </a:moveTo>
                  <a:lnTo>
                    <a:pt x="0" y="1172209"/>
                  </a:lnTo>
                </a:path>
                <a:path w="5562600" h="3458210">
                  <a:moveTo>
                    <a:pt x="533400" y="1553209"/>
                  </a:moveTo>
                  <a:lnTo>
                    <a:pt x="533400" y="2086609"/>
                  </a:lnTo>
                </a:path>
                <a:path w="5562600" h="3458210">
                  <a:moveTo>
                    <a:pt x="3352800" y="1553209"/>
                  </a:moveTo>
                  <a:lnTo>
                    <a:pt x="3352800" y="2162810"/>
                  </a:lnTo>
                </a:path>
                <a:path w="5562600" h="3458210">
                  <a:moveTo>
                    <a:pt x="2133600" y="3077210"/>
                  </a:moveTo>
                  <a:lnTo>
                    <a:pt x="5562600" y="3077210"/>
                  </a:lnTo>
                </a:path>
                <a:path w="5562600" h="3458210">
                  <a:moveTo>
                    <a:pt x="2133600" y="3077210"/>
                  </a:moveTo>
                  <a:lnTo>
                    <a:pt x="2133600" y="3382009"/>
                  </a:lnTo>
                </a:path>
                <a:path w="5562600" h="3458210">
                  <a:moveTo>
                    <a:pt x="5562600" y="3077210"/>
                  </a:moveTo>
                  <a:lnTo>
                    <a:pt x="5562600" y="3458209"/>
                  </a:lnTo>
                </a:path>
                <a:path w="5562600" h="3458210">
                  <a:moveTo>
                    <a:pt x="3429000" y="2620010"/>
                  </a:moveTo>
                  <a:lnTo>
                    <a:pt x="3429000" y="3077210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1829" y="2918460"/>
              <a:ext cx="1828800" cy="382270"/>
            </a:xfrm>
            <a:custGeom>
              <a:avLst/>
              <a:gdLst/>
              <a:ahLst/>
              <a:cxnLst/>
              <a:rect l="l" t="t" r="r" b="b"/>
              <a:pathLst>
                <a:path w="1828800" h="382270">
                  <a:moveTo>
                    <a:pt x="1828800" y="0"/>
                  </a:moveTo>
                  <a:lnTo>
                    <a:pt x="0" y="0"/>
                  </a:lnTo>
                  <a:lnTo>
                    <a:pt x="0" y="382269"/>
                  </a:lnTo>
                  <a:lnTo>
                    <a:pt x="1828800" y="382269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1829" y="2918460"/>
              <a:ext cx="1828800" cy="382270"/>
            </a:xfrm>
            <a:custGeom>
              <a:avLst/>
              <a:gdLst/>
              <a:ahLst/>
              <a:cxnLst/>
              <a:rect l="l" t="t" r="r" b="b"/>
              <a:pathLst>
                <a:path w="1828800" h="382270">
                  <a:moveTo>
                    <a:pt x="914400" y="382269"/>
                  </a:moveTo>
                  <a:lnTo>
                    <a:pt x="0" y="382269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2269"/>
                  </a:lnTo>
                  <a:lnTo>
                    <a:pt x="914400" y="3822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14400" y="2914650"/>
            <a:ext cx="1343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SPATIAL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184650" y="2941320"/>
            <a:ext cx="2222500" cy="880110"/>
            <a:chOff x="4184650" y="2941320"/>
            <a:chExt cx="2222500" cy="880110"/>
          </a:xfrm>
        </p:grpSpPr>
        <p:sp>
          <p:nvSpPr>
            <p:cNvPr id="72" name="object 72"/>
            <p:cNvSpPr/>
            <p:nvPr/>
          </p:nvSpPr>
          <p:spPr>
            <a:xfrm>
              <a:off x="4191000" y="2947670"/>
              <a:ext cx="2209800" cy="867410"/>
            </a:xfrm>
            <a:custGeom>
              <a:avLst/>
              <a:gdLst/>
              <a:ahLst/>
              <a:cxnLst/>
              <a:rect l="l" t="t" r="r" b="b"/>
              <a:pathLst>
                <a:path w="2209800" h="867410">
                  <a:moveTo>
                    <a:pt x="2209800" y="0"/>
                  </a:moveTo>
                  <a:lnTo>
                    <a:pt x="0" y="0"/>
                  </a:lnTo>
                  <a:lnTo>
                    <a:pt x="0" y="867409"/>
                  </a:lnTo>
                  <a:lnTo>
                    <a:pt x="2209800" y="867409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91000" y="2947670"/>
              <a:ext cx="2209800" cy="867410"/>
            </a:xfrm>
            <a:custGeom>
              <a:avLst/>
              <a:gdLst/>
              <a:ahLst/>
              <a:cxnLst/>
              <a:rect l="l" t="t" r="r" b="b"/>
              <a:pathLst>
                <a:path w="2209800" h="867410">
                  <a:moveTo>
                    <a:pt x="1104900" y="867409"/>
                  </a:moveTo>
                  <a:lnTo>
                    <a:pt x="0" y="867409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867409"/>
                  </a:lnTo>
                  <a:lnTo>
                    <a:pt x="1104900" y="86740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154170" y="290830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AL/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87850" y="3464559"/>
            <a:ext cx="1815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ATTRIBUTE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43700" y="3152139"/>
            <a:ext cx="2209800" cy="867410"/>
          </a:xfrm>
          <a:prstGeom prst="rect">
            <a:avLst/>
          </a:prstGeom>
          <a:solidFill>
            <a:srgbClr val="C5EF78"/>
          </a:solidFill>
          <a:ln w="12579">
            <a:solidFill>
              <a:srgbClr val="00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5720" algn="ctr">
              <a:lnSpc>
                <a:spcPts val="2670"/>
              </a:lnSpc>
            </a:pP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L/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ts val="2660"/>
              </a:lnSpc>
              <a:spcBef>
                <a:spcPts val="1500"/>
              </a:spcBef>
            </a:pPr>
            <a:r>
              <a:rPr sz="2400" b="1" spc="-10" dirty="0">
                <a:latin typeface="Times New Roman"/>
                <a:cs typeface="Times New Roman"/>
              </a:rPr>
              <a:t>ATTRIBUTE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310527" y="2405787"/>
            <a:ext cx="619125" cy="752475"/>
            <a:chOff x="7310527" y="2405787"/>
            <a:chExt cx="619125" cy="752475"/>
          </a:xfrm>
        </p:grpSpPr>
        <p:sp>
          <p:nvSpPr>
            <p:cNvPr id="78" name="object 78"/>
            <p:cNvSpPr/>
            <p:nvPr/>
          </p:nvSpPr>
          <p:spPr>
            <a:xfrm>
              <a:off x="7315199" y="2410459"/>
              <a:ext cx="609600" cy="742950"/>
            </a:xfrm>
            <a:custGeom>
              <a:avLst/>
              <a:gdLst/>
              <a:ahLst/>
              <a:cxnLst/>
              <a:rect l="l" t="t" r="r" b="b"/>
              <a:pathLst>
                <a:path w="609600" h="742950">
                  <a:moveTo>
                    <a:pt x="457200" y="0"/>
                  </a:moveTo>
                  <a:lnTo>
                    <a:pt x="152400" y="0"/>
                  </a:lnTo>
                  <a:lnTo>
                    <a:pt x="152400" y="436879"/>
                  </a:lnTo>
                  <a:lnTo>
                    <a:pt x="0" y="436879"/>
                  </a:lnTo>
                  <a:lnTo>
                    <a:pt x="304800" y="742950"/>
                  </a:lnTo>
                  <a:lnTo>
                    <a:pt x="609600" y="436879"/>
                  </a:lnTo>
                  <a:lnTo>
                    <a:pt x="457200" y="43687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315199" y="2410459"/>
              <a:ext cx="609600" cy="742950"/>
            </a:xfrm>
            <a:custGeom>
              <a:avLst/>
              <a:gdLst/>
              <a:ahLst/>
              <a:cxnLst/>
              <a:rect l="l" t="t" r="r" b="b"/>
              <a:pathLst>
                <a:path w="609600" h="742950">
                  <a:moveTo>
                    <a:pt x="152400" y="0"/>
                  </a:moveTo>
                  <a:lnTo>
                    <a:pt x="152400" y="436879"/>
                  </a:lnTo>
                  <a:lnTo>
                    <a:pt x="0" y="436879"/>
                  </a:lnTo>
                  <a:lnTo>
                    <a:pt x="304800" y="742950"/>
                  </a:lnTo>
                  <a:lnTo>
                    <a:pt x="609600" y="436879"/>
                  </a:lnTo>
                  <a:lnTo>
                    <a:pt x="457200" y="436879"/>
                  </a:lnTo>
                  <a:lnTo>
                    <a:pt x="457200" y="0"/>
                  </a:lnTo>
                  <a:lnTo>
                    <a:pt x="152400" y="0"/>
                  </a:lnTo>
                  <a:close/>
                </a:path>
              </a:pathLst>
            </a:custGeom>
            <a:ln w="9344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584960" y="459740"/>
            <a:ext cx="6083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8600" algn="l"/>
                <a:tab pos="2658745" algn="l"/>
                <a:tab pos="3919220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d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l</a:t>
            </a:r>
            <a:r>
              <a:rPr sz="4400" i="1" spc="37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5600" algn="l"/>
                <a:tab pos="6158230" algn="l"/>
              </a:tabLst>
            </a:pPr>
            <a:r>
              <a:rPr sz="3200" dirty="0"/>
              <a:t>Maps are graphic representation of our  </a:t>
            </a:r>
            <a:r>
              <a:rPr sz="3200" spc="5" dirty="0"/>
              <a:t>p</a:t>
            </a:r>
            <a:r>
              <a:rPr sz="3200" spc="-5" dirty="0"/>
              <a:t>er</a:t>
            </a:r>
            <a:r>
              <a:rPr sz="3200" spc="5" dirty="0"/>
              <a:t>cep</a:t>
            </a:r>
            <a:r>
              <a:rPr sz="3200" spc="-10" dirty="0"/>
              <a:t>t</a:t>
            </a:r>
            <a:r>
              <a:rPr sz="3200" spc="-5" dirty="0"/>
              <a:t>i</a:t>
            </a:r>
            <a:r>
              <a:rPr sz="3200" dirty="0"/>
              <a:t>on</a:t>
            </a:r>
            <a:r>
              <a:rPr sz="3200" spc="5" dirty="0"/>
              <a:t> o</a:t>
            </a:r>
            <a:r>
              <a:rPr sz="3200" dirty="0"/>
              <a:t>f</a:t>
            </a:r>
            <a:r>
              <a:rPr sz="3200" spc="-10" dirty="0"/>
              <a:t> </a:t>
            </a:r>
            <a:r>
              <a:rPr sz="3200" spc="-5" dirty="0"/>
              <a:t>t</a:t>
            </a:r>
            <a:r>
              <a:rPr sz="3200" dirty="0"/>
              <a:t>he </a:t>
            </a:r>
            <a:r>
              <a:rPr sz="3200" spc="5" dirty="0"/>
              <a:t>w</a:t>
            </a:r>
            <a:r>
              <a:rPr sz="3200" dirty="0"/>
              <a:t>orld</a:t>
            </a:r>
            <a:r>
              <a:rPr sz="3200" spc="5" dirty="0"/>
              <a:t> a</a:t>
            </a:r>
            <a:r>
              <a:rPr sz="3200" dirty="0"/>
              <a:t>r</a:t>
            </a:r>
            <a:r>
              <a:rPr sz="3200" spc="5" dirty="0"/>
              <a:t>o</a:t>
            </a:r>
            <a:r>
              <a:rPr sz="3200" dirty="0"/>
              <a:t>u</a:t>
            </a:r>
            <a:r>
              <a:rPr sz="3200" spc="5" dirty="0"/>
              <a:t>n</a:t>
            </a:r>
            <a:r>
              <a:rPr sz="3200" dirty="0"/>
              <a:t>d</a:t>
            </a:r>
            <a:r>
              <a:rPr sz="3200" spc="5" dirty="0"/>
              <a:t> u</a:t>
            </a:r>
            <a:r>
              <a:rPr sz="3200" dirty="0"/>
              <a:t>s.	T</a:t>
            </a:r>
            <a:r>
              <a:rPr sz="3200" spc="5" dirty="0"/>
              <a:t>h</a:t>
            </a:r>
            <a:r>
              <a:rPr sz="3200" spc="-5" dirty="0"/>
              <a:t>ey  </a:t>
            </a:r>
            <a:r>
              <a:rPr sz="3200" dirty="0"/>
              <a:t>represent cartographic </a:t>
            </a:r>
            <a:r>
              <a:rPr sz="3200" spc="-5" dirty="0"/>
              <a:t>interpretation </a:t>
            </a:r>
            <a:r>
              <a:rPr sz="3200" dirty="0"/>
              <a:t>and  </a:t>
            </a:r>
            <a:r>
              <a:rPr sz="3200" spc="-5" dirty="0"/>
              <a:t>simplification </a:t>
            </a:r>
            <a:r>
              <a:rPr sz="3200" dirty="0"/>
              <a:t>of</a:t>
            </a:r>
            <a:r>
              <a:rPr sz="3200" spc="-15" dirty="0"/>
              <a:t> </a:t>
            </a:r>
            <a:r>
              <a:rPr sz="3200" spc="-25" dirty="0"/>
              <a:t>reality.</a:t>
            </a:r>
            <a:endParaRPr sz="3200"/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63300"/>
              </a:buClr>
              <a:buFont typeface="Times New Roman"/>
              <a:buChar char="o"/>
            </a:pPr>
            <a:endParaRPr sz="4700"/>
          </a:p>
          <a:p>
            <a:pPr marL="355600" indent="-342900">
              <a:lnSpc>
                <a:spcPct val="100000"/>
              </a:lnSpc>
              <a:buClr>
                <a:srgbClr val="663300"/>
              </a:buClr>
              <a:buChar char="o"/>
              <a:tabLst>
                <a:tab pos="355600" algn="l"/>
              </a:tabLst>
            </a:pPr>
            <a:r>
              <a:rPr sz="3200" dirty="0"/>
              <a:t>Maps provide </a:t>
            </a:r>
            <a:r>
              <a:rPr sz="3200" spc="-5" dirty="0"/>
              <a:t>two </a:t>
            </a:r>
            <a:r>
              <a:rPr sz="3200" dirty="0"/>
              <a:t>types of</a:t>
            </a:r>
            <a:r>
              <a:rPr sz="3200" spc="-30" dirty="0"/>
              <a:t> </a:t>
            </a:r>
            <a:r>
              <a:rPr sz="3200" spc="-5" dirty="0"/>
              <a:t>information</a:t>
            </a:r>
            <a:endParaRPr sz="3200"/>
          </a:p>
        </p:txBody>
      </p:sp>
      <p:sp>
        <p:nvSpPr>
          <p:cNvPr id="36" name="object 36"/>
          <p:cNvSpPr txBox="1"/>
          <p:nvPr/>
        </p:nvSpPr>
        <p:spPr>
          <a:xfrm>
            <a:off x="535940" y="4735829"/>
            <a:ext cx="22860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3200" dirty="0">
                <a:solidFill>
                  <a:srgbClr val="663300"/>
                </a:solidFill>
                <a:latin typeface="Times New Roman"/>
                <a:cs typeface="Times New Roman"/>
              </a:rPr>
              <a:t>o  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4401" y="4762500"/>
            <a:ext cx="4318634" cy="1201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95"/>
              </a:spcBef>
            </a:pPr>
            <a:r>
              <a:rPr sz="3200" dirty="0">
                <a:solidFill>
                  <a:srgbClr val="17256B"/>
                </a:solidFill>
                <a:latin typeface="Times New Roman"/>
                <a:cs typeface="Times New Roman"/>
              </a:rPr>
              <a:t>Locational</a:t>
            </a:r>
            <a:r>
              <a:rPr sz="3200" spc="-9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17256B"/>
                </a:solidFill>
                <a:latin typeface="Times New Roman"/>
                <a:cs typeface="Times New Roman"/>
              </a:rPr>
              <a:t>information  Spatial</a:t>
            </a:r>
            <a:r>
              <a:rPr sz="3200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17256B"/>
                </a:solidFill>
                <a:latin typeface="Times New Roman"/>
                <a:cs typeface="Times New Roman"/>
              </a:rPr>
              <a:t>Relationships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159510" y="0"/>
            <a:ext cx="6842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7330" algn="l"/>
                <a:tab pos="3696335" algn="l"/>
                <a:tab pos="5817235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co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fe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ur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c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h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3540" y="191770"/>
            <a:ext cx="8462645" cy="628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165" algn="ctr">
              <a:lnSpc>
                <a:spcPts val="5015"/>
              </a:lnSpc>
              <a:spcBef>
                <a:spcPts val="100"/>
              </a:spcBef>
            </a:pP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as………</a:t>
            </a:r>
            <a:endParaRPr sz="4400">
              <a:latin typeface="Monotype Corsiva"/>
              <a:cs typeface="Monotype Corsiva"/>
            </a:endParaRPr>
          </a:p>
          <a:p>
            <a:pPr marR="62230" algn="ctr">
              <a:lnSpc>
                <a:spcPts val="5015"/>
              </a:lnSpc>
              <a:tabLst>
                <a:tab pos="1668780" algn="l"/>
                <a:tab pos="3103245" algn="l"/>
                <a:tab pos="4399915" algn="l"/>
                <a:tab pos="5448935" algn="l"/>
              </a:tabLst>
            </a:pPr>
            <a:r>
              <a:rPr sz="4400" b="1" i="1" spc="300" dirty="0">
                <a:solidFill>
                  <a:srgbClr val="660033"/>
                </a:solidFill>
                <a:latin typeface="Monotype Corsiva"/>
                <a:cs typeface="Monotype Corsiva"/>
              </a:rPr>
              <a:t>Point,	</a:t>
            </a: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Line,	</a:t>
            </a:r>
            <a:r>
              <a:rPr sz="4400" b="1" i="1" spc="275" dirty="0">
                <a:solidFill>
                  <a:srgbClr val="660033"/>
                </a:solidFill>
                <a:latin typeface="Monotype Corsiva"/>
                <a:cs typeface="Monotype Corsiva"/>
              </a:rPr>
              <a:t>Area	</a:t>
            </a:r>
            <a:r>
              <a:rPr sz="4400" b="1" i="1" spc="245" dirty="0">
                <a:solidFill>
                  <a:srgbClr val="660033"/>
                </a:solidFill>
                <a:latin typeface="Monotype Corsiva"/>
                <a:cs typeface="Monotype Corsiva"/>
              </a:rPr>
              <a:t>and	</a:t>
            </a:r>
            <a:r>
              <a:rPr sz="4400" b="1" i="1" spc="310" dirty="0">
                <a:solidFill>
                  <a:srgbClr val="660033"/>
                </a:solidFill>
                <a:latin typeface="Monotype Corsiva"/>
                <a:cs typeface="Monotype Corsiva"/>
              </a:rPr>
              <a:t>Surface</a:t>
            </a:r>
            <a:endParaRPr sz="4400">
              <a:latin typeface="Monotype Corsiva"/>
              <a:cs typeface="Monotype Corsiv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Monotype Corsiva"/>
              <a:cs typeface="Monotype Corsiva"/>
            </a:endParaRPr>
          </a:p>
          <a:p>
            <a:pPr marL="355600" marR="10795" indent="-342900">
              <a:lnSpc>
                <a:spcPct val="79800"/>
              </a:lnSpc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Maps contain POINT features, LINE features and</a:t>
            </a:r>
            <a:r>
              <a:rPr sz="2800" spc="-30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  features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663300"/>
              </a:buClr>
              <a:buFont typeface="Times New Roman"/>
              <a:buChar char="o"/>
            </a:pPr>
            <a:endParaRPr sz="3850">
              <a:latin typeface="Times New Roman"/>
              <a:cs typeface="Times New Roman"/>
            </a:endParaRPr>
          </a:p>
          <a:p>
            <a:pPr marL="355600" marR="197485" indent="-342900">
              <a:lnSpc>
                <a:spcPts val="2690"/>
              </a:lnSpc>
              <a:spcBef>
                <a:spcPts val="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Point Features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:-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wells,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control points,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sample sites, fire  stations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63300"/>
              </a:buClr>
              <a:buFont typeface="Times New Roman"/>
              <a:buChar char="o"/>
            </a:pPr>
            <a:endParaRPr sz="3300">
              <a:latin typeface="Times New Roman"/>
              <a:cs typeface="Times New Roman"/>
            </a:endParaRPr>
          </a:p>
          <a:p>
            <a:pPr marL="342265" marR="22860" indent="-342265">
              <a:lnSpc>
                <a:spcPct val="100000"/>
              </a:lnSpc>
              <a:buClr>
                <a:srgbClr val="663300"/>
              </a:buClr>
              <a:buChar char="o"/>
              <a:tabLst>
                <a:tab pos="342265" algn="l"/>
                <a:tab pos="355600" algn="l"/>
                <a:tab pos="548386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Line Features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:- roads,</a:t>
            </a:r>
            <a:r>
              <a:rPr sz="2800" spc="-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hydro</a:t>
            </a:r>
            <a:r>
              <a:rPr sz="2800" spc="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lines,	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rivers,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contour</a:t>
            </a:r>
            <a:r>
              <a:rPr sz="2800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lines,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63300"/>
              </a:buClr>
              <a:buFont typeface="Times New Roman"/>
              <a:buChar char="o"/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Font typeface="Times New Roman"/>
              <a:buChar char="o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90"/>
              </a:lnSpc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Features:-urban areas, water bodies, soil/rock units,  forest</a:t>
            </a:r>
            <a:r>
              <a:rPr sz="2800" spc="-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3423980" y="4559360"/>
            <a:ext cx="2019300" cy="1887220"/>
            <a:chOff x="3423980" y="4559360"/>
            <a:chExt cx="2019300" cy="1887220"/>
          </a:xfrm>
        </p:grpSpPr>
        <p:sp>
          <p:nvSpPr>
            <p:cNvPr id="35" name="object 35"/>
            <p:cNvSpPr/>
            <p:nvPr/>
          </p:nvSpPr>
          <p:spPr>
            <a:xfrm>
              <a:off x="3459479" y="560451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40" y="0"/>
                  </a:moveTo>
                  <a:lnTo>
                    <a:pt x="121920" y="156209"/>
                  </a:lnTo>
                  <a:lnTo>
                    <a:pt x="194310" y="156209"/>
                  </a:lnTo>
                  <a:lnTo>
                    <a:pt x="48260" y="314959"/>
                  </a:lnTo>
                  <a:lnTo>
                    <a:pt x="146050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7970" y="548639"/>
                  </a:lnTo>
                  <a:lnTo>
                    <a:pt x="267970" y="471169"/>
                  </a:lnTo>
                  <a:lnTo>
                    <a:pt x="488950" y="471169"/>
                  </a:lnTo>
                  <a:lnTo>
                    <a:pt x="341630" y="314959"/>
                  </a:lnTo>
                  <a:lnTo>
                    <a:pt x="440690" y="314959"/>
                  </a:lnTo>
                  <a:lnTo>
                    <a:pt x="293370" y="156209"/>
                  </a:lnTo>
                  <a:lnTo>
                    <a:pt x="367030" y="156209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3980" y="4559360"/>
              <a:ext cx="2019179" cy="1887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21709" y="574929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39" y="0"/>
                  </a:moveTo>
                  <a:lnTo>
                    <a:pt x="121919" y="156210"/>
                  </a:lnTo>
                  <a:lnTo>
                    <a:pt x="194310" y="156210"/>
                  </a:lnTo>
                  <a:lnTo>
                    <a:pt x="48260" y="314960"/>
                  </a:lnTo>
                  <a:lnTo>
                    <a:pt x="146050" y="314960"/>
                  </a:lnTo>
                  <a:lnTo>
                    <a:pt x="0" y="471170"/>
                  </a:lnTo>
                  <a:lnTo>
                    <a:pt x="219710" y="471170"/>
                  </a:lnTo>
                  <a:lnTo>
                    <a:pt x="219710" y="548640"/>
                  </a:lnTo>
                  <a:lnTo>
                    <a:pt x="267969" y="548640"/>
                  </a:lnTo>
                  <a:lnTo>
                    <a:pt x="267969" y="471170"/>
                  </a:lnTo>
                  <a:lnTo>
                    <a:pt x="488950" y="471170"/>
                  </a:lnTo>
                  <a:lnTo>
                    <a:pt x="341629" y="314960"/>
                  </a:lnTo>
                  <a:lnTo>
                    <a:pt x="440689" y="314960"/>
                  </a:lnTo>
                  <a:lnTo>
                    <a:pt x="293369" y="156210"/>
                  </a:lnTo>
                  <a:lnTo>
                    <a:pt x="367029" y="15621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674620" y="462279"/>
            <a:ext cx="3575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2570" algn="l"/>
              </a:tabLst>
            </a:pPr>
            <a:r>
              <a:rPr sz="4400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Point	</a:t>
            </a:r>
            <a:r>
              <a:rPr sz="4400" i="1" spc="315" dirty="0">
                <a:solidFill>
                  <a:srgbClr val="660033"/>
                </a:solidFill>
                <a:latin typeface="Monotype Corsiva"/>
                <a:cs typeface="Monotype Corsiva"/>
              </a:rPr>
              <a:t>Features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469" y="1470659"/>
            <a:ext cx="719772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r>
              <a:rPr sz="2800" spc="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690"/>
              </a:lnSpc>
              <a:spcBef>
                <a:spcPts val="66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Points have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single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 such  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5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30" dirty="0">
                <a:solidFill>
                  <a:srgbClr val="17256B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30" dirty="0">
                <a:solidFill>
                  <a:srgbClr val="17256B"/>
                </a:solidFill>
                <a:latin typeface="Times New Roman"/>
                <a:cs typeface="Times New Roman"/>
              </a:rPr>
              <a:t>Traffic</a:t>
            </a:r>
            <a:r>
              <a:rPr sz="2800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accident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Lamp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 post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962400" y="3873560"/>
            <a:ext cx="4743450" cy="2747010"/>
            <a:chOff x="3962400" y="3873560"/>
            <a:chExt cx="4743450" cy="2747010"/>
          </a:xfrm>
        </p:grpSpPr>
        <p:sp>
          <p:nvSpPr>
            <p:cNvPr id="41" name="object 41"/>
            <p:cNvSpPr/>
            <p:nvPr/>
          </p:nvSpPr>
          <p:spPr>
            <a:xfrm>
              <a:off x="4032250" y="5105400"/>
              <a:ext cx="3150870" cy="745490"/>
            </a:xfrm>
            <a:custGeom>
              <a:avLst/>
              <a:gdLst/>
              <a:ahLst/>
              <a:cxnLst/>
              <a:rect l="l" t="t" r="r" b="b"/>
              <a:pathLst>
                <a:path w="3150870" h="745489">
                  <a:moveTo>
                    <a:pt x="3150870" y="0"/>
                  </a:moveTo>
                  <a:lnTo>
                    <a:pt x="0" y="745490"/>
                  </a:lnTo>
                </a:path>
              </a:pathLst>
            </a:custGeom>
            <a:ln w="254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62400" y="581279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66039" y="0"/>
                  </a:moveTo>
                  <a:lnTo>
                    <a:pt x="0" y="54610"/>
                  </a:lnTo>
                  <a:lnTo>
                    <a:pt x="83820" y="73660"/>
                  </a:lnTo>
                  <a:lnTo>
                    <a:pt x="66039" y="0"/>
                  </a:lnTo>
                  <a:close/>
                </a:path>
              </a:pathLst>
            </a:custGeom>
            <a:solidFill>
              <a:srgbClr val="00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45360" y="3873560"/>
              <a:ext cx="1860429" cy="27468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9810" y="40640"/>
            <a:ext cx="4049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1635" algn="l"/>
                <a:tab pos="2275840" algn="l"/>
                <a:tab pos="2764790" algn="l"/>
              </a:tabLst>
            </a:pP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Wh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90" dirty="0">
                <a:solidFill>
                  <a:srgbClr val="660033"/>
                </a:solidFill>
                <a:latin typeface="Monotype Corsiva"/>
                <a:cs typeface="Monotype Corsiva"/>
              </a:rPr>
              <a:t>G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?</a:t>
            </a:r>
            <a:endParaRPr sz="4800">
              <a:latin typeface="Monotype Corsiva"/>
              <a:cs typeface="Monotype Corsiv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838200"/>
            <a:ext cx="8839200" cy="6019800"/>
            <a:chOff x="304800" y="838200"/>
            <a:chExt cx="8839200" cy="6019800"/>
          </a:xfrm>
        </p:grpSpPr>
        <p:sp>
          <p:nvSpPr>
            <p:cNvPr id="5" name="object 5"/>
            <p:cNvSpPr/>
            <p:nvPr/>
          </p:nvSpPr>
          <p:spPr>
            <a:xfrm>
              <a:off x="304800" y="838200"/>
              <a:ext cx="8839200" cy="6019800"/>
            </a:xfrm>
            <a:custGeom>
              <a:avLst/>
              <a:gdLst/>
              <a:ahLst/>
              <a:cxnLst/>
              <a:rect l="l" t="t" r="r" b="b"/>
              <a:pathLst>
                <a:path w="8839200" h="6019800">
                  <a:moveTo>
                    <a:pt x="8839200" y="6019800"/>
                  </a:moveTo>
                  <a:lnTo>
                    <a:pt x="0" y="6019800"/>
                  </a:lnTo>
                  <a:lnTo>
                    <a:pt x="0" y="0"/>
                  </a:lnTo>
                  <a:lnTo>
                    <a:pt x="8839200" y="0"/>
                  </a:lnTo>
                  <a:lnTo>
                    <a:pt x="8839200" y="6019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13329" y="1215390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6510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1600" y="2830829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6510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795020"/>
            <a:ext cx="8377555" cy="59677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b="1" u="heavy" spc="-5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GEOGRAPHIC</a:t>
            </a:r>
            <a:endParaRPr sz="2400">
              <a:latin typeface="Times New Roman"/>
              <a:cs typeface="Times New Roman"/>
            </a:endParaRPr>
          </a:p>
          <a:p>
            <a:pPr marL="355600" marR="254000" indent="-381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implies that locations of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the data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items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known,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or can be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calculated,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in terms of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coordinates (Latitude,  Longitude)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u="heavy" spc="-20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81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implies that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the data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in a GIS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organized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to yield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useful  knowledge,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often as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colored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maps and images,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but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also as  statistical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graphics,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tables,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and various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on-screen responses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to  interactive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 queries.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u="heavy" spc="-10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55600" marR="139700" algn="just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implies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that a GIS is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made up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from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several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inter-related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and  linked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components with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different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functions. Thus,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GIS have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functional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capabilities for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data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capture,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input, manipulation,  transformation, visualization, combinations, </a:t>
            </a:r>
            <a:r>
              <a:rPr sz="24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query,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analysis,  modelling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and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output.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5750" y="170179"/>
              <a:ext cx="8501380" cy="65443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7420" y="3943410"/>
            <a:ext cx="3206629" cy="2089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868929" y="375920"/>
            <a:ext cx="3338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5715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Li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70" dirty="0">
                <a:solidFill>
                  <a:srgbClr val="660033"/>
                </a:solidFill>
                <a:latin typeface="Monotype Corsiva"/>
                <a:cs typeface="Monotype Corsiva"/>
              </a:rPr>
              <a:t>F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ur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269" y="1623059"/>
            <a:ext cx="759269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r>
              <a:rPr sz="2800" spc="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690"/>
              </a:lnSpc>
              <a:spcBef>
                <a:spcPts val="66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Lines (Arcs) are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series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coordinates  joined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to form a line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such</a:t>
            </a:r>
            <a:r>
              <a:rPr sz="2800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5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Road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Stream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Railway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13650" y="4579680"/>
            <a:ext cx="4162425" cy="1888489"/>
            <a:chOff x="3013650" y="4579680"/>
            <a:chExt cx="4162425" cy="1888489"/>
          </a:xfrm>
        </p:grpSpPr>
        <p:sp>
          <p:nvSpPr>
            <p:cNvPr id="38" name="object 38"/>
            <p:cNvSpPr/>
            <p:nvPr/>
          </p:nvSpPr>
          <p:spPr>
            <a:xfrm>
              <a:off x="5176520" y="5029199"/>
              <a:ext cx="1986280" cy="205740"/>
            </a:xfrm>
            <a:custGeom>
              <a:avLst/>
              <a:gdLst/>
              <a:ahLst/>
              <a:cxnLst/>
              <a:rect l="l" t="t" r="r" b="b"/>
              <a:pathLst>
                <a:path w="1986279" h="205739">
                  <a:moveTo>
                    <a:pt x="1986279" y="0"/>
                  </a:moveTo>
                  <a:lnTo>
                    <a:pt x="0" y="20574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5400" y="5195569"/>
              <a:ext cx="80010" cy="76200"/>
            </a:xfrm>
            <a:custGeom>
              <a:avLst/>
              <a:gdLst/>
              <a:ahLst/>
              <a:cxnLst/>
              <a:rect l="l" t="t" r="r" b="b"/>
              <a:pathLst>
                <a:path w="80010" h="76200">
                  <a:moveTo>
                    <a:pt x="72389" y="0"/>
                  </a:moveTo>
                  <a:lnTo>
                    <a:pt x="0" y="46989"/>
                  </a:lnTo>
                  <a:lnTo>
                    <a:pt x="80010" y="76199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53140" y="4579680"/>
              <a:ext cx="2019179" cy="18883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9599" y="5769609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39" y="0"/>
                  </a:moveTo>
                  <a:lnTo>
                    <a:pt x="121920" y="156209"/>
                  </a:lnTo>
                  <a:lnTo>
                    <a:pt x="194310" y="156209"/>
                  </a:lnTo>
                  <a:lnTo>
                    <a:pt x="48260" y="314959"/>
                  </a:lnTo>
                  <a:lnTo>
                    <a:pt x="146050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7970" y="548639"/>
                  </a:lnTo>
                  <a:lnTo>
                    <a:pt x="267970" y="471169"/>
                  </a:lnTo>
                  <a:lnTo>
                    <a:pt x="488950" y="471169"/>
                  </a:lnTo>
                  <a:lnTo>
                    <a:pt x="341629" y="314959"/>
                  </a:lnTo>
                  <a:lnTo>
                    <a:pt x="440689" y="314959"/>
                  </a:lnTo>
                  <a:lnTo>
                    <a:pt x="293370" y="156209"/>
                  </a:lnTo>
                  <a:lnTo>
                    <a:pt x="367029" y="15620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26409" y="5412739"/>
              <a:ext cx="2078989" cy="511809"/>
            </a:xfrm>
            <a:custGeom>
              <a:avLst/>
              <a:gdLst/>
              <a:ahLst/>
              <a:cxnLst/>
              <a:rect l="l" t="t" r="r" b="b"/>
              <a:pathLst>
                <a:path w="2078989" h="511810">
                  <a:moveTo>
                    <a:pt x="861060" y="269240"/>
                  </a:moveTo>
                  <a:lnTo>
                    <a:pt x="1026160" y="434340"/>
                  </a:lnTo>
                </a:path>
                <a:path w="2078989" h="511810">
                  <a:moveTo>
                    <a:pt x="861060" y="454660"/>
                  </a:moveTo>
                  <a:lnTo>
                    <a:pt x="1026160" y="238760"/>
                  </a:lnTo>
                </a:path>
                <a:path w="2078989" h="511810">
                  <a:moveTo>
                    <a:pt x="1380489" y="326390"/>
                  </a:moveTo>
                  <a:lnTo>
                    <a:pt x="1545589" y="491490"/>
                  </a:lnTo>
                </a:path>
                <a:path w="2078989" h="511810">
                  <a:moveTo>
                    <a:pt x="1380489" y="511810"/>
                  </a:moveTo>
                  <a:lnTo>
                    <a:pt x="1545589" y="295910"/>
                  </a:lnTo>
                </a:path>
                <a:path w="2078989" h="511810">
                  <a:moveTo>
                    <a:pt x="0" y="30480"/>
                  </a:moveTo>
                  <a:lnTo>
                    <a:pt x="165100" y="195580"/>
                  </a:lnTo>
                </a:path>
                <a:path w="2078989" h="511810">
                  <a:moveTo>
                    <a:pt x="0" y="217170"/>
                  </a:moveTo>
                  <a:lnTo>
                    <a:pt x="165100" y="0"/>
                  </a:lnTo>
                </a:path>
                <a:path w="2078989" h="511810">
                  <a:moveTo>
                    <a:pt x="1913889" y="212090"/>
                  </a:moveTo>
                  <a:lnTo>
                    <a:pt x="2078989" y="377190"/>
                  </a:lnTo>
                </a:path>
                <a:path w="2078989" h="511810">
                  <a:moveTo>
                    <a:pt x="1913889" y="397510"/>
                  </a:moveTo>
                  <a:lnTo>
                    <a:pt x="2078989" y="18161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7849" y="5529579"/>
              <a:ext cx="1940560" cy="303530"/>
            </a:xfrm>
            <a:custGeom>
              <a:avLst/>
              <a:gdLst/>
              <a:ahLst/>
              <a:cxnLst/>
              <a:rect l="l" t="t" r="r" b="b"/>
              <a:pathLst>
                <a:path w="1940560" h="303529">
                  <a:moveTo>
                    <a:pt x="0" y="0"/>
                  </a:moveTo>
                  <a:lnTo>
                    <a:pt x="820420" y="232410"/>
                  </a:lnTo>
                  <a:lnTo>
                    <a:pt x="1346200" y="300990"/>
                  </a:lnTo>
                  <a:lnTo>
                    <a:pt x="1938020" y="165100"/>
                  </a:lnTo>
                </a:path>
                <a:path w="1940560" h="303529">
                  <a:moveTo>
                    <a:pt x="0" y="0"/>
                  </a:moveTo>
                  <a:lnTo>
                    <a:pt x="0" y="0"/>
                  </a:lnTo>
                </a:path>
                <a:path w="1940560" h="303529">
                  <a:moveTo>
                    <a:pt x="1940560" y="303530"/>
                  </a:moveTo>
                  <a:lnTo>
                    <a:pt x="1940560" y="30353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56870" y="285750"/>
              <a:ext cx="8430260" cy="628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093720" y="323850"/>
            <a:ext cx="3061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8720" algn="l"/>
              </a:tabLst>
            </a:pP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Ar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0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0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Fe</a:t>
            </a: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at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u</a:t>
            </a: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0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0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69" y="1242059"/>
            <a:ext cx="7059930" cy="285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</a:t>
            </a:r>
            <a:r>
              <a:rPr sz="2800" spc="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4200" baseline="3968" dirty="0">
                <a:solidFill>
                  <a:srgbClr val="663300"/>
                </a:solidFill>
                <a:latin typeface="Times New Roman"/>
                <a:cs typeface="Times New Roman"/>
              </a:rPr>
              <a:t>o	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79900"/>
              </a:lnSpc>
              <a:spcBef>
                <a:spcPts val="70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(Polygons)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series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 coordinates joined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together to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form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boundary 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such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Lake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Soil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types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49560" y="3568760"/>
            <a:ext cx="6769100" cy="3295650"/>
            <a:chOff x="2349560" y="3568760"/>
            <a:chExt cx="6769100" cy="3295650"/>
          </a:xfrm>
        </p:grpSpPr>
        <p:sp>
          <p:nvSpPr>
            <p:cNvPr id="37" name="object 37"/>
            <p:cNvSpPr/>
            <p:nvPr/>
          </p:nvSpPr>
          <p:spPr>
            <a:xfrm>
              <a:off x="4483160" y="3568760"/>
              <a:ext cx="4635379" cy="2344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03599" y="5054600"/>
              <a:ext cx="165100" cy="215900"/>
            </a:xfrm>
            <a:custGeom>
              <a:avLst/>
              <a:gdLst/>
              <a:ahLst/>
              <a:cxnLst/>
              <a:rect l="l" t="t" r="r" b="b"/>
              <a:pathLst>
                <a:path w="165100" h="215900">
                  <a:moveTo>
                    <a:pt x="0" y="30480"/>
                  </a:moveTo>
                  <a:lnTo>
                    <a:pt x="165100" y="195580"/>
                  </a:lnTo>
                </a:path>
                <a:path w="165100" h="215900">
                  <a:moveTo>
                    <a:pt x="0" y="215900"/>
                  </a:moveTo>
                  <a:lnTo>
                    <a:pt x="165100" y="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49560" y="4983540"/>
              <a:ext cx="2019179" cy="18807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17289" y="5501640"/>
              <a:ext cx="251460" cy="511809"/>
            </a:xfrm>
            <a:custGeom>
              <a:avLst/>
              <a:gdLst/>
              <a:ahLst/>
              <a:cxnLst/>
              <a:rect l="l" t="t" r="r" b="b"/>
              <a:pathLst>
                <a:path w="251460" h="511810">
                  <a:moveTo>
                    <a:pt x="86360" y="30480"/>
                  </a:moveTo>
                  <a:lnTo>
                    <a:pt x="251460" y="195580"/>
                  </a:lnTo>
                </a:path>
                <a:path w="251460" h="511810">
                  <a:moveTo>
                    <a:pt x="86360" y="215900"/>
                  </a:moveTo>
                  <a:lnTo>
                    <a:pt x="251460" y="0"/>
                  </a:lnTo>
                </a:path>
                <a:path w="251460" h="511810">
                  <a:moveTo>
                    <a:pt x="0" y="326390"/>
                  </a:moveTo>
                  <a:lnTo>
                    <a:pt x="165100" y="491490"/>
                  </a:lnTo>
                </a:path>
                <a:path w="251460" h="511810">
                  <a:moveTo>
                    <a:pt x="0" y="511810"/>
                  </a:moveTo>
                  <a:lnTo>
                    <a:pt x="165100" y="29591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7999" y="5143500"/>
              <a:ext cx="858519" cy="883919"/>
            </a:xfrm>
            <a:custGeom>
              <a:avLst/>
              <a:gdLst/>
              <a:ahLst/>
              <a:cxnLst/>
              <a:rect l="l" t="t" r="r" b="b"/>
              <a:pathLst>
                <a:path w="858520" h="883920">
                  <a:moveTo>
                    <a:pt x="408939" y="0"/>
                  </a:moveTo>
                  <a:lnTo>
                    <a:pt x="91439" y="132080"/>
                  </a:lnTo>
                  <a:lnTo>
                    <a:pt x="0" y="527050"/>
                  </a:lnTo>
                  <a:lnTo>
                    <a:pt x="158750" y="882650"/>
                  </a:lnTo>
                  <a:lnTo>
                    <a:pt x="725170" y="763269"/>
                  </a:lnTo>
                  <a:lnTo>
                    <a:pt x="855979" y="473709"/>
                  </a:lnTo>
                  <a:lnTo>
                    <a:pt x="751839" y="132080"/>
                  </a:lnTo>
                  <a:lnTo>
                    <a:pt x="408939" y="0"/>
                  </a:lnTo>
                  <a:close/>
                </a:path>
                <a:path w="858520" h="883920">
                  <a:moveTo>
                    <a:pt x="0" y="0"/>
                  </a:moveTo>
                  <a:lnTo>
                    <a:pt x="0" y="0"/>
                  </a:lnTo>
                </a:path>
                <a:path w="858520" h="883920">
                  <a:moveTo>
                    <a:pt x="858520" y="883919"/>
                  </a:moveTo>
                  <a:lnTo>
                    <a:pt x="858520" y="883919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46019" y="617347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40">
                  <a:moveTo>
                    <a:pt x="245110" y="0"/>
                  </a:moveTo>
                  <a:lnTo>
                    <a:pt x="121919" y="156209"/>
                  </a:lnTo>
                  <a:lnTo>
                    <a:pt x="195580" y="156209"/>
                  </a:lnTo>
                  <a:lnTo>
                    <a:pt x="48260" y="314959"/>
                  </a:lnTo>
                  <a:lnTo>
                    <a:pt x="147319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9240" y="548639"/>
                  </a:lnTo>
                  <a:lnTo>
                    <a:pt x="269240" y="471169"/>
                  </a:lnTo>
                  <a:lnTo>
                    <a:pt x="488950" y="471169"/>
                  </a:lnTo>
                  <a:lnTo>
                    <a:pt x="341630" y="314959"/>
                  </a:lnTo>
                  <a:lnTo>
                    <a:pt x="441960" y="314959"/>
                  </a:lnTo>
                  <a:lnTo>
                    <a:pt x="293369" y="156209"/>
                  </a:lnTo>
                  <a:lnTo>
                    <a:pt x="368300" y="156209"/>
                  </a:lnTo>
                  <a:lnTo>
                    <a:pt x="245110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93389" y="5139690"/>
              <a:ext cx="913130" cy="969010"/>
            </a:xfrm>
            <a:custGeom>
              <a:avLst/>
              <a:gdLst/>
              <a:ahLst/>
              <a:cxnLst/>
              <a:rect l="l" t="t" r="r" b="b"/>
              <a:pathLst>
                <a:path w="913129" h="969010">
                  <a:moveTo>
                    <a:pt x="0" y="402590"/>
                  </a:moveTo>
                  <a:lnTo>
                    <a:pt x="165100" y="567690"/>
                  </a:lnTo>
                </a:path>
                <a:path w="913129" h="969010">
                  <a:moveTo>
                    <a:pt x="0" y="588010"/>
                  </a:moveTo>
                  <a:lnTo>
                    <a:pt x="165100" y="372110"/>
                  </a:lnTo>
                </a:path>
                <a:path w="913129" h="969010">
                  <a:moveTo>
                    <a:pt x="72390" y="30480"/>
                  </a:moveTo>
                  <a:lnTo>
                    <a:pt x="236220" y="195580"/>
                  </a:lnTo>
                </a:path>
                <a:path w="913129" h="969010">
                  <a:moveTo>
                    <a:pt x="72390" y="215900"/>
                  </a:moveTo>
                  <a:lnTo>
                    <a:pt x="236220" y="0"/>
                  </a:lnTo>
                </a:path>
                <a:path w="913129" h="969010">
                  <a:moveTo>
                    <a:pt x="176530" y="783590"/>
                  </a:moveTo>
                  <a:lnTo>
                    <a:pt x="341630" y="948690"/>
                  </a:lnTo>
                </a:path>
                <a:path w="913129" h="969010">
                  <a:moveTo>
                    <a:pt x="176530" y="969010"/>
                  </a:moveTo>
                  <a:lnTo>
                    <a:pt x="341630" y="753110"/>
                  </a:lnTo>
                </a:path>
                <a:path w="913129" h="969010">
                  <a:moveTo>
                    <a:pt x="748030" y="87630"/>
                  </a:moveTo>
                  <a:lnTo>
                    <a:pt x="913130" y="252730"/>
                  </a:lnTo>
                </a:path>
                <a:path w="913129" h="969010">
                  <a:moveTo>
                    <a:pt x="748030" y="273050"/>
                  </a:moveTo>
                  <a:lnTo>
                    <a:pt x="913130" y="5715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79849" y="5334000"/>
              <a:ext cx="1606550" cy="365760"/>
            </a:xfrm>
            <a:custGeom>
              <a:avLst/>
              <a:gdLst/>
              <a:ahLst/>
              <a:cxnLst/>
              <a:rect l="l" t="t" r="r" b="b"/>
              <a:pathLst>
                <a:path w="1606550" h="365760">
                  <a:moveTo>
                    <a:pt x="1606550" y="0"/>
                  </a:moveTo>
                  <a:lnTo>
                    <a:pt x="0" y="36575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09999" y="5660390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29">
                  <a:moveTo>
                    <a:pt x="66039" y="0"/>
                  </a:moveTo>
                  <a:lnTo>
                    <a:pt x="0" y="54610"/>
                  </a:lnTo>
                  <a:lnTo>
                    <a:pt x="82550" y="74930"/>
                  </a:lnTo>
                  <a:lnTo>
                    <a:pt x="660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43000" y="228600"/>
              <a:ext cx="6858000" cy="6400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Data</a:t>
            </a:r>
            <a:r>
              <a:rPr spc="-10" dirty="0"/>
              <a:t> Formats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6224905" cy="248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999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formats used by</a:t>
            </a:r>
            <a:r>
              <a:rPr sz="2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GIS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systems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store and retrieve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data: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3200" b="1" i="1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3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3200" b="1" i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414780" y="524509"/>
            <a:ext cx="3004820" cy="85979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58850" marR="631190" indent="-320040">
              <a:lnSpc>
                <a:spcPts val="3020"/>
              </a:lnSpc>
              <a:spcBef>
                <a:spcPts val="414"/>
              </a:spcBef>
            </a:pP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S</a:t>
            </a:r>
            <a:r>
              <a:rPr sz="2800" i="1" spc="5" dirty="0">
                <a:solidFill>
                  <a:srgbClr val="006699"/>
                </a:solidFill>
                <a:latin typeface="Verdana"/>
                <a:cs typeface="Verdana"/>
              </a:rPr>
              <a:t>P</a:t>
            </a: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AT</a:t>
            </a:r>
            <a:r>
              <a:rPr sz="2800" i="1" spc="-10" dirty="0">
                <a:solidFill>
                  <a:srgbClr val="006699"/>
                </a:solidFill>
                <a:latin typeface="Verdana"/>
                <a:cs typeface="Verdana"/>
              </a:rPr>
              <a:t>I</a:t>
            </a: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A</a:t>
            </a:r>
            <a:r>
              <a:rPr sz="2800" i="1" dirty="0">
                <a:solidFill>
                  <a:srgbClr val="006699"/>
                </a:solidFill>
                <a:latin typeface="Verdana"/>
                <a:cs typeface="Verdana"/>
              </a:rPr>
              <a:t>L  </a:t>
            </a:r>
            <a:r>
              <a:rPr sz="2800" i="1" spc="-10" dirty="0">
                <a:solidFill>
                  <a:srgbClr val="006699"/>
                </a:solidFill>
                <a:latin typeface="Verdana"/>
                <a:cs typeface="Verdana"/>
              </a:rPr>
              <a:t>DATA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21350" y="533400"/>
            <a:ext cx="1187450" cy="52070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70"/>
              </a:spcBef>
            </a:pPr>
            <a:r>
              <a:rPr sz="2800" b="1" spc="-5" dirty="0">
                <a:latin typeface="Times New Roman"/>
                <a:cs typeface="Times New Roman"/>
              </a:rPr>
              <a:t>Raster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15000" y="1447800"/>
            <a:ext cx="1219200" cy="52070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70"/>
              </a:spcBef>
            </a:pPr>
            <a:r>
              <a:rPr sz="2800" b="1" spc="-5" dirty="0">
                <a:latin typeface="Times New Roman"/>
                <a:cs typeface="Times New Roman"/>
              </a:rPr>
              <a:t>Vector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15154" y="784859"/>
            <a:ext cx="1299845" cy="969010"/>
            <a:chOff x="4415154" y="784859"/>
            <a:chExt cx="1299845" cy="969010"/>
          </a:xfrm>
        </p:grpSpPr>
        <p:sp>
          <p:nvSpPr>
            <p:cNvPr id="38" name="object 38"/>
            <p:cNvSpPr/>
            <p:nvPr/>
          </p:nvSpPr>
          <p:spPr>
            <a:xfrm>
              <a:off x="4419599" y="819149"/>
              <a:ext cx="1228090" cy="394970"/>
            </a:xfrm>
            <a:custGeom>
              <a:avLst/>
              <a:gdLst/>
              <a:ahLst/>
              <a:cxnLst/>
              <a:rect l="l" t="t" r="r" b="b"/>
              <a:pathLst>
                <a:path w="1228089" h="394969">
                  <a:moveTo>
                    <a:pt x="0" y="394970"/>
                  </a:moveTo>
                  <a:lnTo>
                    <a:pt x="1228089" y="0"/>
                  </a:lnTo>
                </a:path>
              </a:pathLst>
            </a:custGeom>
            <a:ln w="88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32449" y="784859"/>
              <a:ext cx="82550" cy="72390"/>
            </a:xfrm>
            <a:custGeom>
              <a:avLst/>
              <a:gdLst/>
              <a:ahLst/>
              <a:cxnLst/>
              <a:rect l="l" t="t" r="r" b="b"/>
              <a:pathLst>
                <a:path w="82550" h="72390">
                  <a:moveTo>
                    <a:pt x="0" y="0"/>
                  </a:moveTo>
                  <a:lnTo>
                    <a:pt x="22860" y="72389"/>
                  </a:lnTo>
                  <a:lnTo>
                    <a:pt x="8255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9599" y="1214119"/>
              <a:ext cx="1230630" cy="506730"/>
            </a:xfrm>
            <a:custGeom>
              <a:avLst/>
              <a:gdLst/>
              <a:ahLst/>
              <a:cxnLst/>
              <a:rect l="l" t="t" r="r" b="b"/>
              <a:pathLst>
                <a:path w="1230629" h="506730">
                  <a:moveTo>
                    <a:pt x="0" y="0"/>
                  </a:moveTo>
                  <a:lnTo>
                    <a:pt x="1230629" y="506729"/>
                  </a:lnTo>
                </a:path>
              </a:pathLst>
            </a:custGeom>
            <a:ln w="88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31179" y="1684020"/>
              <a:ext cx="83820" cy="69850"/>
            </a:xfrm>
            <a:custGeom>
              <a:avLst/>
              <a:gdLst/>
              <a:ahLst/>
              <a:cxnLst/>
              <a:rect l="l" t="t" r="r" b="b"/>
              <a:pathLst>
                <a:path w="83820" h="69850">
                  <a:moveTo>
                    <a:pt x="27940" y="0"/>
                  </a:moveTo>
                  <a:lnTo>
                    <a:pt x="0" y="69850"/>
                  </a:lnTo>
                  <a:lnTo>
                    <a:pt x="83820" y="6350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82930" y="2160270"/>
            <a:ext cx="6468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  <a:tab pos="3075940" algn="l"/>
                <a:tab pos="4236720" algn="l"/>
              </a:tabLst>
            </a:pPr>
            <a:r>
              <a:rPr sz="4400" b="1" i="1" spc="270" dirty="0">
                <a:solidFill>
                  <a:srgbClr val="660033"/>
                </a:solidFill>
                <a:latin typeface="Monotype Corsiva"/>
                <a:cs typeface="Monotype Corsiva"/>
              </a:rPr>
              <a:t>Data	</a:t>
            </a: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Model	</a:t>
            </a:r>
            <a:r>
              <a:rPr sz="4400" b="1" i="1" spc="240" dirty="0">
                <a:solidFill>
                  <a:srgbClr val="660033"/>
                </a:solidFill>
                <a:latin typeface="Monotype Corsiva"/>
                <a:cs typeface="Monotype Corsiva"/>
              </a:rPr>
              <a:t>And	</a:t>
            </a:r>
            <a:r>
              <a:rPr sz="4400" b="1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Structure</a:t>
            </a:r>
            <a:endParaRPr sz="4400">
              <a:latin typeface="Monotype Corsiva"/>
              <a:cs typeface="Monotype Corsiv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13190" y="2794060"/>
            <a:ext cx="2684780" cy="2999740"/>
            <a:chOff x="913190" y="2794060"/>
            <a:chExt cx="2684780" cy="2999740"/>
          </a:xfrm>
        </p:grpSpPr>
        <p:sp>
          <p:nvSpPr>
            <p:cNvPr id="44" name="object 44"/>
            <p:cNvSpPr/>
            <p:nvPr/>
          </p:nvSpPr>
          <p:spPr>
            <a:xfrm>
              <a:off x="919479" y="2800349"/>
              <a:ext cx="2672080" cy="2987040"/>
            </a:xfrm>
            <a:custGeom>
              <a:avLst/>
              <a:gdLst/>
              <a:ahLst/>
              <a:cxnLst/>
              <a:rect l="l" t="t" r="r" b="b"/>
              <a:pathLst>
                <a:path w="2672079" h="2987040">
                  <a:moveTo>
                    <a:pt x="2672080" y="0"/>
                  </a:moveTo>
                  <a:lnTo>
                    <a:pt x="0" y="0"/>
                  </a:lnTo>
                  <a:lnTo>
                    <a:pt x="0" y="2987040"/>
                  </a:lnTo>
                  <a:lnTo>
                    <a:pt x="2672080" y="2987040"/>
                  </a:lnTo>
                  <a:close/>
                </a:path>
              </a:pathLst>
            </a:custGeom>
            <a:solidFill>
              <a:srgbClr val="ECF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9479" y="2800349"/>
              <a:ext cx="2672080" cy="2987040"/>
            </a:xfrm>
            <a:custGeom>
              <a:avLst/>
              <a:gdLst/>
              <a:ahLst/>
              <a:cxnLst/>
              <a:rect l="l" t="t" r="r" b="b"/>
              <a:pathLst>
                <a:path w="2672079" h="2987040">
                  <a:moveTo>
                    <a:pt x="1336039" y="2987040"/>
                  </a:moveTo>
                  <a:lnTo>
                    <a:pt x="0" y="2987040"/>
                  </a:lnTo>
                  <a:lnTo>
                    <a:pt x="0" y="0"/>
                  </a:lnTo>
                  <a:lnTo>
                    <a:pt x="2672080" y="0"/>
                  </a:lnTo>
                  <a:lnTo>
                    <a:pt x="2672080" y="2987040"/>
                  </a:lnTo>
                  <a:lnTo>
                    <a:pt x="1336039" y="29870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4399" y="2943890"/>
              <a:ext cx="2683510" cy="605790"/>
            </a:xfrm>
            <a:custGeom>
              <a:avLst/>
              <a:gdLst/>
              <a:ahLst/>
              <a:cxnLst/>
              <a:rect l="l" t="t" r="r" b="b"/>
              <a:pathLst>
                <a:path w="2683510" h="605789">
                  <a:moveTo>
                    <a:pt x="0" y="6289"/>
                  </a:moveTo>
                  <a:lnTo>
                    <a:pt x="2683510" y="6289"/>
                  </a:lnTo>
                </a:path>
                <a:path w="2683510" h="605789">
                  <a:moveTo>
                    <a:pt x="0" y="0"/>
                  </a:moveTo>
                  <a:lnTo>
                    <a:pt x="2683510" y="0"/>
                  </a:lnTo>
                </a:path>
                <a:path w="2683510" h="605789">
                  <a:moveTo>
                    <a:pt x="0" y="146050"/>
                  </a:moveTo>
                  <a:lnTo>
                    <a:pt x="2683510" y="146050"/>
                  </a:lnTo>
                </a:path>
                <a:path w="2683510" h="605789">
                  <a:moveTo>
                    <a:pt x="0" y="152339"/>
                  </a:moveTo>
                  <a:lnTo>
                    <a:pt x="2683510" y="152339"/>
                  </a:lnTo>
                </a:path>
                <a:path w="2683510" h="605789">
                  <a:moveTo>
                    <a:pt x="0" y="295910"/>
                  </a:moveTo>
                  <a:lnTo>
                    <a:pt x="1347470" y="295910"/>
                  </a:lnTo>
                </a:path>
                <a:path w="2683510" h="605789">
                  <a:moveTo>
                    <a:pt x="1604010" y="295910"/>
                  </a:moveTo>
                  <a:lnTo>
                    <a:pt x="2683510" y="295910"/>
                  </a:lnTo>
                </a:path>
                <a:path w="2683510" h="605789">
                  <a:moveTo>
                    <a:pt x="0" y="302199"/>
                  </a:moveTo>
                  <a:lnTo>
                    <a:pt x="2683510" y="302199"/>
                  </a:lnTo>
                </a:path>
                <a:path w="2683510" h="605789">
                  <a:moveTo>
                    <a:pt x="0" y="445770"/>
                  </a:moveTo>
                  <a:lnTo>
                    <a:pt x="1347470" y="445770"/>
                  </a:lnTo>
                </a:path>
                <a:path w="2683510" h="605789">
                  <a:moveTo>
                    <a:pt x="1873250" y="445770"/>
                  </a:moveTo>
                  <a:lnTo>
                    <a:pt x="2683510" y="445770"/>
                  </a:lnTo>
                </a:path>
                <a:path w="2683510" h="605789">
                  <a:moveTo>
                    <a:pt x="0" y="452059"/>
                  </a:moveTo>
                  <a:lnTo>
                    <a:pt x="2683510" y="452059"/>
                  </a:lnTo>
                </a:path>
                <a:path w="2683510" h="605789">
                  <a:moveTo>
                    <a:pt x="0" y="605729"/>
                  </a:moveTo>
                  <a:lnTo>
                    <a:pt x="1615439" y="605729"/>
                  </a:lnTo>
                </a:path>
                <a:path w="2683510" h="605789">
                  <a:moveTo>
                    <a:pt x="2141220" y="605729"/>
                  </a:moveTo>
                  <a:lnTo>
                    <a:pt x="2683510" y="60572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4399" y="3543330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4399" y="3689380"/>
              <a:ext cx="2683510" cy="160020"/>
            </a:xfrm>
            <a:custGeom>
              <a:avLst/>
              <a:gdLst/>
              <a:ahLst/>
              <a:cxnLst/>
              <a:rect l="l" t="t" r="r" b="b"/>
              <a:pathLst>
                <a:path w="2683510" h="160020">
                  <a:moveTo>
                    <a:pt x="0" y="0"/>
                  </a:moveTo>
                  <a:lnTo>
                    <a:pt x="1615439" y="0"/>
                  </a:lnTo>
                </a:path>
                <a:path w="2683510" h="160020">
                  <a:moveTo>
                    <a:pt x="2141220" y="0"/>
                  </a:moveTo>
                  <a:lnTo>
                    <a:pt x="2683510" y="0"/>
                  </a:lnTo>
                </a:path>
                <a:path w="2683510" h="160020">
                  <a:moveTo>
                    <a:pt x="0" y="6289"/>
                  </a:moveTo>
                  <a:lnTo>
                    <a:pt x="2683510" y="6289"/>
                  </a:lnTo>
                </a:path>
                <a:path w="2683510" h="160020">
                  <a:moveTo>
                    <a:pt x="0" y="159959"/>
                  </a:moveTo>
                  <a:lnTo>
                    <a:pt x="1883410" y="159959"/>
                  </a:lnTo>
                </a:path>
                <a:path w="2683510" h="160020">
                  <a:moveTo>
                    <a:pt x="2141220" y="159959"/>
                  </a:moveTo>
                  <a:lnTo>
                    <a:pt x="2683510" y="159959"/>
                  </a:lnTo>
                </a:path>
                <a:path w="2683510" h="160020">
                  <a:moveTo>
                    <a:pt x="0" y="153669"/>
                  </a:moveTo>
                  <a:lnTo>
                    <a:pt x="2683510" y="15366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4399" y="398846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4399" y="399475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4399" y="413832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81026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160401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4399" y="414461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4399" y="428818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54229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4399" y="429447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4399" y="443804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7305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4399" y="444433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4399" y="458790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0"/>
                  </a:moveTo>
                  <a:lnTo>
                    <a:pt x="273050" y="0"/>
                  </a:lnTo>
                </a:path>
                <a:path w="2683510" h="6350">
                  <a:moveTo>
                    <a:pt x="1068070" y="0"/>
                  </a:moveTo>
                  <a:lnTo>
                    <a:pt x="1347470" y="0"/>
                  </a:lnTo>
                </a:path>
                <a:path w="2683510" h="6350">
                  <a:moveTo>
                    <a:pt x="2141220" y="0"/>
                  </a:moveTo>
                  <a:lnTo>
                    <a:pt x="2683510" y="0"/>
                  </a:lnTo>
                </a:path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4399" y="4742210"/>
              <a:ext cx="2683510" cy="156210"/>
            </a:xfrm>
            <a:custGeom>
              <a:avLst/>
              <a:gdLst/>
              <a:ahLst/>
              <a:cxnLst/>
              <a:rect l="l" t="t" r="r" b="b"/>
              <a:pathLst>
                <a:path w="2683510" h="156210">
                  <a:moveTo>
                    <a:pt x="0" y="6289"/>
                  </a:moveTo>
                  <a:lnTo>
                    <a:pt x="273050" y="6289"/>
                  </a:lnTo>
                </a:path>
                <a:path w="2683510" h="156210">
                  <a:moveTo>
                    <a:pt x="530860" y="6289"/>
                  </a:moveTo>
                  <a:lnTo>
                    <a:pt x="1883410" y="6289"/>
                  </a:lnTo>
                </a:path>
                <a:path w="2683510" h="156210">
                  <a:moveTo>
                    <a:pt x="2141220" y="6289"/>
                  </a:moveTo>
                  <a:lnTo>
                    <a:pt x="2683510" y="6289"/>
                  </a:lnTo>
                </a:path>
                <a:path w="2683510" h="156210">
                  <a:moveTo>
                    <a:pt x="0" y="0"/>
                  </a:moveTo>
                  <a:lnTo>
                    <a:pt x="2683510" y="0"/>
                  </a:lnTo>
                </a:path>
                <a:path w="2683510" h="156210">
                  <a:moveTo>
                    <a:pt x="0" y="156149"/>
                  </a:moveTo>
                  <a:lnTo>
                    <a:pt x="273050" y="156149"/>
                  </a:lnTo>
                </a:path>
                <a:path w="2683510" h="156210">
                  <a:moveTo>
                    <a:pt x="530860" y="156149"/>
                  </a:moveTo>
                  <a:lnTo>
                    <a:pt x="1883410" y="156149"/>
                  </a:lnTo>
                </a:path>
                <a:path w="2683510" h="156210">
                  <a:moveTo>
                    <a:pt x="2141220" y="156149"/>
                  </a:moveTo>
                  <a:lnTo>
                    <a:pt x="2683510" y="15614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4399" y="4892070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236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50370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1954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87550" y="2795269"/>
              <a:ext cx="267970" cy="2995930"/>
            </a:xfrm>
            <a:custGeom>
              <a:avLst/>
              <a:gdLst/>
              <a:ahLst/>
              <a:cxnLst/>
              <a:rect l="l" t="t" r="r" b="b"/>
              <a:pathLst>
                <a:path w="267969" h="2995929">
                  <a:moveTo>
                    <a:pt x="0" y="0"/>
                  </a:moveTo>
                  <a:lnTo>
                    <a:pt x="0" y="2995929"/>
                  </a:lnTo>
                </a:path>
                <a:path w="267969" h="2995929">
                  <a:moveTo>
                    <a:pt x="267969" y="0"/>
                  </a:moveTo>
                  <a:lnTo>
                    <a:pt x="267969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2472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92730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0699" y="2795269"/>
              <a:ext cx="269240" cy="2995930"/>
            </a:xfrm>
            <a:custGeom>
              <a:avLst/>
              <a:gdLst/>
              <a:ahLst/>
              <a:cxnLst/>
              <a:rect l="l" t="t" r="r" b="b"/>
              <a:pathLst>
                <a:path w="269239" h="2995929">
                  <a:moveTo>
                    <a:pt x="269239" y="0"/>
                  </a:moveTo>
                  <a:lnTo>
                    <a:pt x="269239" y="2995929"/>
                  </a:lnTo>
                </a:path>
                <a:path w="269239"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14399" y="504758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73050" y="0"/>
                  </a:lnTo>
                </a:path>
                <a:path w="2683510">
                  <a:moveTo>
                    <a:pt x="53086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4399" y="504129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4399" y="519115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4399" y="534101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4399" y="5486430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4399" y="5641339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93900" y="294893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3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93900" y="294893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93900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93900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93900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93900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93900" y="384809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993900" y="384809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93900" y="354837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6539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93900" y="354837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40"/>
                  </a:lnTo>
                  <a:lnTo>
                    <a:pt x="128269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93900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93900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93900" y="36982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93900" y="36982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993900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3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993900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93900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993900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93900" y="53467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93900" y="53467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93900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93900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93900" y="51968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93900" y="51968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93900" y="50469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93900" y="50469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93900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93900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93900" y="48971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93900" y="48971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93900" y="474726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93900" y="474726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93900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93900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2465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465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45668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5668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8744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8744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8744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8744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8744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8744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2465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2465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5668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5668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8744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8744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8744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8744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8744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744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29839" y="324992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29839" y="324992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61869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261869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2465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2465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9780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09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7809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79780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9539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2240"/>
                  </a:lnTo>
                  <a:lnTo>
                    <a:pt x="129539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79780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0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780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79780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953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2239"/>
                  </a:lnTo>
                  <a:lnTo>
                    <a:pt x="12953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9780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9780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2983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1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2983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69"/>
                  </a:lnTo>
                  <a:lnTo>
                    <a:pt x="12827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1869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1869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2983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10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7810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2983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8270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2239"/>
                  </a:lnTo>
                  <a:lnTo>
                    <a:pt x="128270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61869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61869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9780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9780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97809" y="384809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97809" y="384809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97809" y="36982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97809" y="36982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9780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9780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9780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9780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9780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79780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261869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40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40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61869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52983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10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7810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2983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8270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2240"/>
                  </a:lnTo>
                  <a:lnTo>
                    <a:pt x="128270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6186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6186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2983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983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26186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26186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9780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9780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2983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52983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9780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9780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9780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9780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2465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2465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2465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2465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5668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5668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26186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26186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261869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261869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1116330" y="5915659"/>
            <a:ext cx="248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RASTER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5397561" y="2787711"/>
            <a:ext cx="2689860" cy="3012440"/>
            <a:chOff x="5397561" y="2787711"/>
            <a:chExt cx="2689860" cy="3012440"/>
          </a:xfrm>
        </p:grpSpPr>
        <p:sp>
          <p:nvSpPr>
            <p:cNvPr id="189" name="object 189"/>
            <p:cNvSpPr/>
            <p:nvPr/>
          </p:nvSpPr>
          <p:spPr>
            <a:xfrm>
              <a:off x="5422900" y="2813050"/>
              <a:ext cx="2639060" cy="2961640"/>
            </a:xfrm>
            <a:custGeom>
              <a:avLst/>
              <a:gdLst/>
              <a:ahLst/>
              <a:cxnLst/>
              <a:rect l="l" t="t" r="r" b="b"/>
              <a:pathLst>
                <a:path w="2639059" h="2961640">
                  <a:moveTo>
                    <a:pt x="2639059" y="0"/>
                  </a:moveTo>
                  <a:lnTo>
                    <a:pt x="0" y="0"/>
                  </a:lnTo>
                  <a:lnTo>
                    <a:pt x="0" y="2961640"/>
                  </a:lnTo>
                  <a:lnTo>
                    <a:pt x="2639059" y="296164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22900" y="2813050"/>
              <a:ext cx="2639060" cy="2961640"/>
            </a:xfrm>
            <a:custGeom>
              <a:avLst/>
              <a:gdLst/>
              <a:ahLst/>
              <a:cxnLst/>
              <a:rect l="l" t="t" r="r" b="b"/>
              <a:pathLst>
                <a:path w="2639059" h="2961640">
                  <a:moveTo>
                    <a:pt x="1319529" y="2961640"/>
                  </a:moveTo>
                  <a:lnTo>
                    <a:pt x="0" y="2961640"/>
                  </a:lnTo>
                  <a:lnTo>
                    <a:pt x="0" y="0"/>
                  </a:lnTo>
                  <a:lnTo>
                    <a:pt x="2639059" y="0"/>
                  </a:lnTo>
                  <a:lnTo>
                    <a:pt x="2639059" y="2961640"/>
                  </a:lnTo>
                  <a:lnTo>
                    <a:pt x="1319529" y="2961640"/>
                  </a:lnTo>
                  <a:close/>
                </a:path>
              </a:pathLst>
            </a:custGeom>
            <a:ln w="50676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669280" y="3046730"/>
              <a:ext cx="805180" cy="2344420"/>
            </a:xfrm>
            <a:custGeom>
              <a:avLst/>
              <a:gdLst/>
              <a:ahLst/>
              <a:cxnLst/>
              <a:rect l="l" t="t" r="r" b="b"/>
              <a:pathLst>
                <a:path w="805179" h="2344420">
                  <a:moveTo>
                    <a:pt x="805180" y="0"/>
                  </a:moveTo>
                  <a:lnTo>
                    <a:pt x="0" y="2344420"/>
                  </a:lnTo>
                  <a:lnTo>
                    <a:pt x="0" y="1496060"/>
                  </a:lnTo>
                  <a:lnTo>
                    <a:pt x="805180" y="947420"/>
                  </a:lnTo>
                  <a:lnTo>
                    <a:pt x="80518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669280" y="3046730"/>
              <a:ext cx="806450" cy="2345690"/>
            </a:xfrm>
            <a:custGeom>
              <a:avLst/>
              <a:gdLst/>
              <a:ahLst/>
              <a:cxnLst/>
              <a:rect l="l" t="t" r="r" b="b"/>
              <a:pathLst>
                <a:path w="806450" h="2345690">
                  <a:moveTo>
                    <a:pt x="805180" y="0"/>
                  </a:moveTo>
                  <a:lnTo>
                    <a:pt x="805180" y="947420"/>
                  </a:lnTo>
                  <a:lnTo>
                    <a:pt x="0" y="1496060"/>
                  </a:lnTo>
                  <a:lnTo>
                    <a:pt x="0" y="2344420"/>
                  </a:lnTo>
                </a:path>
                <a:path w="806450" h="2345690">
                  <a:moveTo>
                    <a:pt x="0" y="0"/>
                  </a:moveTo>
                  <a:lnTo>
                    <a:pt x="0" y="0"/>
                  </a:lnTo>
                </a:path>
                <a:path w="806450" h="2345690">
                  <a:moveTo>
                    <a:pt x="806450" y="2345690"/>
                  </a:moveTo>
                  <a:lnTo>
                    <a:pt x="806450" y="234569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474460" y="3059430"/>
              <a:ext cx="1005840" cy="2495550"/>
            </a:xfrm>
            <a:custGeom>
              <a:avLst/>
              <a:gdLst/>
              <a:ahLst/>
              <a:cxnLst/>
              <a:rect l="l" t="t" r="r" b="b"/>
              <a:pathLst>
                <a:path w="1005840" h="2495550">
                  <a:moveTo>
                    <a:pt x="0" y="0"/>
                  </a:moveTo>
                  <a:lnTo>
                    <a:pt x="267969" y="2495550"/>
                  </a:lnTo>
                  <a:lnTo>
                    <a:pt x="267969" y="1797050"/>
                  </a:lnTo>
                  <a:lnTo>
                    <a:pt x="1005839" y="1248410"/>
                  </a:lnTo>
                  <a:lnTo>
                    <a:pt x="1005839" y="299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474460" y="3059430"/>
              <a:ext cx="1008380" cy="2496820"/>
            </a:xfrm>
            <a:custGeom>
              <a:avLst/>
              <a:gdLst/>
              <a:ahLst/>
              <a:cxnLst/>
              <a:rect l="l" t="t" r="r" b="b"/>
              <a:pathLst>
                <a:path w="1008379" h="2496820">
                  <a:moveTo>
                    <a:pt x="0" y="0"/>
                  </a:moveTo>
                  <a:lnTo>
                    <a:pt x="1005839" y="299720"/>
                  </a:lnTo>
                  <a:lnTo>
                    <a:pt x="1005839" y="1248410"/>
                  </a:lnTo>
                  <a:lnTo>
                    <a:pt x="267969" y="1797050"/>
                  </a:lnTo>
                  <a:lnTo>
                    <a:pt x="267969" y="2495550"/>
                  </a:lnTo>
                </a:path>
                <a:path w="1008379" h="2496820">
                  <a:moveTo>
                    <a:pt x="0" y="0"/>
                  </a:moveTo>
                  <a:lnTo>
                    <a:pt x="0" y="0"/>
                  </a:lnTo>
                </a:path>
                <a:path w="1008379" h="2496820">
                  <a:moveTo>
                    <a:pt x="1008380" y="2496820"/>
                  </a:moveTo>
                  <a:lnTo>
                    <a:pt x="1008380" y="249682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669280" y="3395980"/>
              <a:ext cx="1811020" cy="1945639"/>
            </a:xfrm>
            <a:custGeom>
              <a:avLst/>
              <a:gdLst/>
              <a:ahLst/>
              <a:cxnLst/>
              <a:rect l="l" t="t" r="r" b="b"/>
              <a:pathLst>
                <a:path w="1811020" h="1945639">
                  <a:moveTo>
                    <a:pt x="805180" y="598170"/>
                  </a:moveTo>
                  <a:lnTo>
                    <a:pt x="1811020" y="897890"/>
                  </a:lnTo>
                </a:path>
                <a:path w="1811020" h="1945639">
                  <a:moveTo>
                    <a:pt x="0" y="1148080"/>
                  </a:moveTo>
                  <a:lnTo>
                    <a:pt x="1073150" y="1447800"/>
                  </a:lnTo>
                </a:path>
                <a:path w="1811020" h="1945639">
                  <a:moveTo>
                    <a:pt x="805180" y="0"/>
                  </a:moveTo>
                  <a:lnTo>
                    <a:pt x="1811020" y="299720"/>
                  </a:lnTo>
                </a:path>
                <a:path w="1811020" h="1945639">
                  <a:moveTo>
                    <a:pt x="1811020" y="897890"/>
                  </a:moveTo>
                  <a:lnTo>
                    <a:pt x="1811020" y="194564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5591809" y="5881370"/>
            <a:ext cx="2711450" cy="45847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57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60"/>
              </a:spcBef>
            </a:pPr>
            <a:r>
              <a:rPr sz="2400" b="1" spc="-10" dirty="0">
                <a:latin typeface="Times New Roman"/>
                <a:cs typeface="Times New Roman"/>
              </a:rPr>
              <a:t>VECTOR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5" dirty="0"/>
              <a:t>Raster</a:t>
            </a:r>
            <a:r>
              <a:rPr spc="-10" dirty="0"/>
              <a:t> Format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7230745" cy="421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5194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divided into cell, pixels, or  elements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organized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arrays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Each cell has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Row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Column Numbers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identify the location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cell within the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array.</a:t>
            </a:r>
            <a:endParaRPr sz="2800">
              <a:latin typeface="Arial"/>
              <a:cs typeface="Arial"/>
            </a:endParaRPr>
          </a:p>
          <a:p>
            <a:pPr marL="355600" marR="35814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Perhaps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most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common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example of  raster 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52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1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5920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592070" y="26682"/>
                  </a:lnTo>
                  <a:lnTo>
                    <a:pt x="25920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1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5920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592070" y="26682"/>
                  </a:lnTo>
                  <a:lnTo>
                    <a:pt x="25920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49"/>
              <a:ext cx="9146540" cy="28575"/>
            </a:xfrm>
            <a:custGeom>
              <a:avLst/>
              <a:gdLst/>
              <a:ahLst/>
              <a:cxnLst/>
              <a:rect l="l" t="t" r="r" b="b"/>
              <a:pathLst>
                <a:path w="9146540" h="28575">
                  <a:moveTo>
                    <a:pt x="2592070" y="0"/>
                  </a:moveTo>
                  <a:lnTo>
                    <a:pt x="0" y="0"/>
                  </a:lnTo>
                  <a:lnTo>
                    <a:pt x="0" y="27952"/>
                  </a:lnTo>
                  <a:lnTo>
                    <a:pt x="2592070" y="27952"/>
                  </a:lnTo>
                  <a:lnTo>
                    <a:pt x="2592070" y="0"/>
                  </a:lnTo>
                  <a:close/>
                </a:path>
                <a:path w="9146540" h="28575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52"/>
                  </a:lnTo>
                  <a:lnTo>
                    <a:pt x="9146540" y="2795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25920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2592070" y="52070"/>
                  </a:lnTo>
                  <a:lnTo>
                    <a:pt x="2592070" y="27940"/>
                  </a:lnTo>
                  <a:lnTo>
                    <a:pt x="2592070" y="25400"/>
                  </a:lnTo>
                  <a:lnTo>
                    <a:pt x="25920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5400"/>
                  </a:lnTo>
                  <a:lnTo>
                    <a:pt x="6573520" y="27940"/>
                  </a:lnTo>
                  <a:lnTo>
                    <a:pt x="657352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590800" y="213359"/>
              <a:ext cx="3981450" cy="763270"/>
            </a:xfrm>
            <a:custGeom>
              <a:avLst/>
              <a:gdLst/>
              <a:ahLst/>
              <a:cxnLst/>
              <a:rect l="l" t="t" r="r" b="b"/>
              <a:pathLst>
                <a:path w="3981450" h="763269">
                  <a:moveTo>
                    <a:pt x="3981450" y="0"/>
                  </a:moveTo>
                  <a:lnTo>
                    <a:pt x="0" y="0"/>
                  </a:lnTo>
                  <a:lnTo>
                    <a:pt x="0" y="763270"/>
                  </a:lnTo>
                  <a:lnTo>
                    <a:pt x="3981450" y="763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3" name="object 273"/>
          <p:cNvSpPr txBox="1">
            <a:spLocks noGrp="1"/>
          </p:cNvSpPr>
          <p:nvPr>
            <p:ph type="title"/>
          </p:nvPr>
        </p:nvSpPr>
        <p:spPr>
          <a:xfrm>
            <a:off x="3084829" y="247650"/>
            <a:ext cx="2941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7520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400" i="1" spc="35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ste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D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410209" y="1534159"/>
            <a:ext cx="831723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61594" algn="just">
              <a:lnSpc>
                <a:spcPct val="99900"/>
              </a:lnSpc>
              <a:spcBef>
                <a:spcPts val="100"/>
              </a:spcBef>
            </a:pPr>
            <a:r>
              <a:rPr sz="4200" spc="780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52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grid (or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raster) system stores data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as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string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characters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each character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represents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  location.</a:t>
            </a:r>
            <a:endParaRPr sz="2800">
              <a:latin typeface="Times New Roman"/>
              <a:cs typeface="Times New Roman"/>
            </a:endParaRPr>
          </a:p>
          <a:p>
            <a:pPr marL="139700" marR="148590">
              <a:lnSpc>
                <a:spcPct val="100000"/>
              </a:lnSpc>
              <a:spcBef>
                <a:spcPts val="700"/>
              </a:spcBef>
            </a:pPr>
            <a:r>
              <a:rPr sz="4200" spc="382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254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basic data unit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cell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Pixel Each cell/Pixel 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assigned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only one</a:t>
            </a:r>
            <a:r>
              <a:rPr sz="2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endParaRPr sz="2800">
              <a:latin typeface="Times New Roman"/>
              <a:cs typeface="Times New Roman"/>
            </a:endParaRPr>
          </a:p>
          <a:p>
            <a:pPr marL="139700" marR="55880">
              <a:lnSpc>
                <a:spcPct val="100000"/>
              </a:lnSpc>
              <a:spcBef>
                <a:spcPts val="700"/>
              </a:spcBef>
              <a:tabLst>
                <a:tab pos="1115060" algn="l"/>
                <a:tab pos="2166620" algn="l"/>
                <a:tab pos="2666365" algn="l"/>
                <a:tab pos="3757295" algn="l"/>
                <a:tab pos="4711065" algn="l"/>
                <a:tab pos="5387340" algn="l"/>
                <a:tab pos="7475220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	array	of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ix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ls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m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oi</a:t>
            </a:r>
            <a:r>
              <a:rPr sz="2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,	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, 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Area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surface</a:t>
            </a:r>
            <a:endParaRPr sz="2800">
              <a:latin typeface="Times New Roman"/>
              <a:cs typeface="Times New Roman"/>
            </a:endParaRPr>
          </a:p>
          <a:p>
            <a:pPr marL="139700" marR="215265">
              <a:lnSpc>
                <a:spcPct val="100000"/>
              </a:lnSpc>
              <a:spcBef>
                <a:spcPts val="690"/>
              </a:spcBef>
              <a:tabLst>
                <a:tab pos="1210945" algn="l"/>
                <a:tab pos="2240915" algn="l"/>
                <a:tab pos="2973705" algn="l"/>
                <a:tab pos="3683000" algn="l"/>
                <a:tab pos="4140835" algn="l"/>
                <a:tab pos="4773930" algn="l"/>
                <a:tab pos="5781040" algn="l"/>
                <a:tab pos="7618730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shap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and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z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of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y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deter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he  basic</a:t>
            </a:r>
            <a:r>
              <a:rPr sz="2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Resolution</a:t>
            </a:r>
            <a:endParaRPr sz="2800">
              <a:latin typeface="Times New Roman"/>
              <a:cs typeface="Times New Roman"/>
            </a:endParaRPr>
          </a:p>
          <a:p>
            <a:pPr marL="139700" marR="56515">
              <a:lnSpc>
                <a:spcPct val="100000"/>
              </a:lnSpc>
              <a:spcBef>
                <a:spcPts val="700"/>
              </a:spcBef>
              <a:tabLst>
                <a:tab pos="2122170" algn="l"/>
                <a:tab pos="2955925" algn="l"/>
                <a:tab pos="3613150" algn="l"/>
                <a:tab pos="5020310" algn="l"/>
                <a:tab pos="6844665" algn="l"/>
                <a:tab pos="7955915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ons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d	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nd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g	areas	of 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homogeneous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characteristics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4639" y="5283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65809" y="1696720"/>
            <a:ext cx="6808470" cy="370712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8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GIS =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Geographic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Information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Links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databases and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Manages information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about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places</a:t>
            </a:r>
            <a:endParaRPr sz="24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Helps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answer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questions such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What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else is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nearby?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highest concentration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‘X’?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9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can I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find things 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characteristic ‘Y’?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closest ‘Z’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my</a:t>
            </a:r>
            <a:r>
              <a:rPr sz="2000" b="1" spc="-1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5" dirty="0"/>
              <a:t>Vector</a:t>
            </a:r>
            <a:r>
              <a:rPr spc="-10" dirty="0"/>
              <a:t> </a:t>
            </a:r>
            <a:r>
              <a:rPr spc="-5" dirty="0"/>
              <a:t>Format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7432675" cy="455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74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associated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points, lines, or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boundaries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enclosing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located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999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Lines are described by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series of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connecting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vectors (line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segments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described by the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coordinates of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start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vector,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direction, and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magnitude  or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length).</a:t>
            </a:r>
            <a:endParaRPr sz="2800">
              <a:latin typeface="Arial"/>
              <a:cs typeface="Arial"/>
            </a:endParaRPr>
          </a:p>
          <a:p>
            <a:pPr marL="355600" marR="74422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polygons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described by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series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vectors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enclosing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681127" y="604927"/>
            <a:ext cx="7781925" cy="1000125"/>
            <a:chOff x="681127" y="604927"/>
            <a:chExt cx="7781925" cy="1000125"/>
          </a:xfrm>
        </p:grpSpPr>
        <p:sp>
          <p:nvSpPr>
            <p:cNvPr id="273" name="object 273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8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8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0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57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487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17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0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48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4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8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8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412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42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72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803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54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33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2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84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14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2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45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75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26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305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56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5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17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5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6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4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9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77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2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89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8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9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2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2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54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85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59469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85799" y="609599"/>
              <a:ext cx="7772400" cy="990600"/>
            </a:xfrm>
            <a:custGeom>
              <a:avLst/>
              <a:gdLst/>
              <a:ahLst/>
              <a:cxnLst/>
              <a:rect l="l" t="t" r="r" b="b"/>
              <a:pathLst>
                <a:path w="7772400" h="990600">
                  <a:moveTo>
                    <a:pt x="3886200" y="990600"/>
                  </a:moveTo>
                  <a:lnTo>
                    <a:pt x="0" y="990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90600"/>
                  </a:lnTo>
                  <a:lnTo>
                    <a:pt x="3886200" y="990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3009900" y="817879"/>
            <a:ext cx="312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Vector</a:t>
            </a:r>
            <a:r>
              <a:rPr spc="-85" dirty="0"/>
              <a:t> </a:t>
            </a:r>
            <a:r>
              <a:rPr spc="-5" dirty="0"/>
              <a:t>Format</a:t>
            </a:r>
          </a:p>
        </p:txBody>
      </p:sp>
      <p:sp>
        <p:nvSpPr>
          <p:cNvPr id="545" name="object 545"/>
          <p:cNvSpPr txBox="1"/>
          <p:nvPr/>
        </p:nvSpPr>
        <p:spPr>
          <a:xfrm>
            <a:off x="764540" y="1785620"/>
            <a:ext cx="7545070" cy="321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Any number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of factors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attributes can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associated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a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point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polygon.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stored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two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files: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 file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containing location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 file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containing information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third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contains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needed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link positional 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attributes.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7940"/>
                  </a:lnTo>
                  <a:lnTo>
                    <a:pt x="8812530" y="2794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177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2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794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794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7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45847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4130"/>
                  </a:lnTo>
                  <a:lnTo>
                    <a:pt x="458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413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4584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458470" y="26682"/>
                  </a:lnTo>
                  <a:lnTo>
                    <a:pt x="4584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>
            <a:spLocks noGrp="1"/>
          </p:cNvSpPr>
          <p:nvPr>
            <p:ph type="title"/>
          </p:nvPr>
        </p:nvSpPr>
        <p:spPr>
          <a:xfrm>
            <a:off x="2834639" y="33020"/>
            <a:ext cx="2964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285" algn="l"/>
              </a:tabLst>
            </a:pPr>
            <a:r>
              <a:rPr lang="en-US" sz="4400" i="1" spc="-5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V</a:t>
            </a:r>
            <a:r>
              <a:rPr sz="4400" i="1" spc="365" smtClean="0">
                <a:solidFill>
                  <a:srgbClr val="FFFFFF"/>
                </a:solidFill>
                <a:latin typeface="Monotype Corsiva"/>
                <a:cs typeface="Monotype Corsiva"/>
              </a:rPr>
              <a:t>e</a:t>
            </a:r>
            <a:r>
              <a:rPr sz="4400" i="1" spc="370" smtClean="0">
                <a:solidFill>
                  <a:srgbClr val="FFFFFF"/>
                </a:solidFill>
                <a:latin typeface="Monotype Corsiva"/>
                <a:cs typeface="Monotype Corsiva"/>
              </a:rPr>
              <a:t>c</a:t>
            </a:r>
            <a:r>
              <a:rPr sz="4400" i="1" spc="350" smtClean="0">
                <a:solidFill>
                  <a:srgbClr val="FFFFFF"/>
                </a:solidFill>
                <a:latin typeface="Monotype Corsiva"/>
                <a:cs typeface="Monotype Corsiva"/>
              </a:rPr>
              <a:t>t</a:t>
            </a:r>
            <a:r>
              <a:rPr sz="4400" i="1" spc="365" smtClean="0">
                <a:solidFill>
                  <a:srgbClr val="FFFFFF"/>
                </a:solidFill>
                <a:latin typeface="Monotype Corsiva"/>
                <a:cs typeface="Monotype Corsiva"/>
              </a:rPr>
              <a:t>o</a:t>
            </a:r>
            <a:r>
              <a:rPr sz="4400" i="1" spc="-5" smtClean="0">
                <a:solidFill>
                  <a:srgbClr val="FFFFFF"/>
                </a:solidFill>
                <a:latin typeface="Monotype Corsiva"/>
                <a:cs typeface="Monotype Corsiva"/>
              </a:rPr>
              <a:t>r</a:t>
            </a:r>
            <a:r>
              <a:rPr sz="4400" i="1" dirty="0">
                <a:solidFill>
                  <a:srgbClr val="FFFFFF"/>
                </a:solidFill>
                <a:latin typeface="Monotype Corsiva"/>
                <a:cs typeface="Monotype Corsiva"/>
              </a:rPr>
              <a:t>	</a:t>
            </a:r>
            <a:r>
              <a:rPr sz="4400" i="1" spc="355" dirty="0">
                <a:solidFill>
                  <a:srgbClr val="FFFFFF"/>
                </a:solidFill>
                <a:latin typeface="Monotype Corsiva"/>
                <a:cs typeface="Monotype Corsiva"/>
              </a:rPr>
              <a:t>D</a:t>
            </a:r>
            <a:r>
              <a:rPr sz="4400" i="1" spc="360" dirty="0">
                <a:solidFill>
                  <a:srgbClr val="FFFFFF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FFFFFF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FFFFFF"/>
                </a:solidFill>
                <a:latin typeface="Monotype Corsiva"/>
                <a:cs typeface="Monotype Corsiva"/>
              </a:rPr>
              <a:t>a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57200" y="914400"/>
            <a:ext cx="8354059" cy="5669280"/>
          </a:xfrm>
          <a:custGeom>
            <a:avLst/>
            <a:gdLst/>
            <a:ahLst/>
            <a:cxnLst/>
            <a:rect l="l" t="t" r="r" b="b"/>
            <a:pathLst>
              <a:path w="8354059" h="5669280">
                <a:moveTo>
                  <a:pt x="8354059" y="0"/>
                </a:moveTo>
                <a:lnTo>
                  <a:pt x="0" y="0"/>
                </a:lnTo>
                <a:lnTo>
                  <a:pt x="0" y="5669280"/>
                </a:lnTo>
                <a:lnTo>
                  <a:pt x="8354059" y="5669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 txBox="1"/>
          <p:nvPr/>
        </p:nvSpPr>
        <p:spPr>
          <a:xfrm>
            <a:off x="524509" y="858519"/>
            <a:ext cx="8211184" cy="52501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0"/>
              </a:spcBef>
            </a:pPr>
            <a:r>
              <a:rPr sz="4200" spc="914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610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b="1" spc="-5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 system usually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stores data as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coordinates.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700"/>
              </a:spcBef>
            </a:pPr>
            <a:r>
              <a:rPr sz="4200" spc="450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300" dirty="0">
                <a:solidFill>
                  <a:srgbClr val="17256B"/>
                </a:solidFill>
                <a:latin typeface="Times New Roman"/>
                <a:cs typeface="Times New Roman"/>
              </a:rPr>
              <a:t>For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example Each uniform area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is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surrounded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by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set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straight line segments called</a:t>
            </a:r>
            <a:r>
              <a:rPr sz="28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vectors.</a:t>
            </a:r>
            <a:endParaRPr sz="2800">
              <a:latin typeface="Times New Roman"/>
              <a:cs typeface="Times New Roman"/>
            </a:endParaRPr>
          </a:p>
          <a:p>
            <a:pPr marL="367030" marR="17780" indent="-341630">
              <a:lnSpc>
                <a:spcPct val="100000"/>
              </a:lnSpc>
              <a:spcBef>
                <a:spcPts val="690"/>
              </a:spcBef>
            </a:pPr>
            <a:r>
              <a:rPr sz="4200" spc="615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409" dirty="0">
                <a:solidFill>
                  <a:srgbClr val="17256B"/>
                </a:solidFill>
                <a:latin typeface="Times New Roman"/>
                <a:cs typeface="Times New Roman"/>
              </a:rPr>
              <a:t>In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 based system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every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point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is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recorded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by 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pair of x and Y</a:t>
            </a:r>
            <a:r>
              <a:rPr sz="2800" b="1" spc="-5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coordinates.</a:t>
            </a:r>
            <a:endParaRPr sz="2800">
              <a:latin typeface="Times New Roman"/>
              <a:cs typeface="Times New Roman"/>
            </a:endParaRPr>
          </a:p>
          <a:p>
            <a:pPr marL="367030" marR="19685" indent="-341630">
              <a:lnSpc>
                <a:spcPct val="100000"/>
              </a:lnSpc>
              <a:spcBef>
                <a:spcPts val="700"/>
              </a:spcBef>
              <a:tabLst>
                <a:tab pos="6741795" algn="l"/>
              </a:tabLst>
            </a:pPr>
            <a:r>
              <a:rPr sz="4200" spc="183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ra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ig</a:t>
            </a:r>
            <a:r>
              <a:rPr sz="28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spc="1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li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spc="1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seg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r>
              <a:rPr sz="2800" b="1" spc="1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ll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d</a:t>
            </a:r>
            <a:r>
              <a:rPr sz="2800" b="1" spc="1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v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tors</a:t>
            </a:r>
            <a:r>
              <a:rPr sz="2800" b="1" spc="114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sp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la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y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ed 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to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indicate line based data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(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roads rivers</a:t>
            </a:r>
            <a:r>
              <a:rPr sz="28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wells)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690"/>
              </a:spcBef>
              <a:tabLst>
                <a:tab pos="1701164" algn="l"/>
                <a:tab pos="3592829" algn="l"/>
                <a:tab pos="4023995" algn="l"/>
                <a:tab pos="5317490" algn="l"/>
                <a:tab pos="5747385" algn="l"/>
                <a:tab pos="6571615" algn="l"/>
              </a:tabLst>
            </a:pPr>
            <a:r>
              <a:rPr sz="4200" spc="45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305" dirty="0">
                <a:solidFill>
                  <a:srgbClr val="17256B"/>
                </a:solidFill>
                <a:latin typeface="Times New Roman"/>
                <a:cs typeface="Times New Roman"/>
              </a:rPr>
              <a:t>The</a:t>
            </a:r>
            <a:r>
              <a:rPr sz="2800" b="1" spc="3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x-y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at	the</a:t>
            </a:r>
            <a:r>
              <a:rPr sz="2800" b="1" spc="35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end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of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each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vector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can  be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digitized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and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stored.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700"/>
              </a:spcBef>
            </a:pPr>
            <a:r>
              <a:rPr sz="4200" spc="359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240" dirty="0">
                <a:solidFill>
                  <a:srgbClr val="17256B"/>
                </a:solidFill>
                <a:latin typeface="Times New Roman"/>
                <a:cs typeface="Times New Roman"/>
              </a:rPr>
              <a:t>Most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 features can be displayed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as: -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Points-  Line-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Polygons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77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371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499870" marR="199390" indent="-129794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spc="-10" dirty="0">
                <a:latin typeface="Arial"/>
                <a:cs typeface="Arial"/>
              </a:rPr>
              <a:t>Point </a:t>
            </a:r>
            <a:r>
              <a:rPr spc="-5" dirty="0"/>
              <a:t>Map Features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1069339" y="27000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365887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Vector 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6403340" y="26238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10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5" name="object 545"/>
          <p:cNvGrpSpPr/>
          <p:nvPr/>
        </p:nvGrpSpPr>
        <p:grpSpPr>
          <a:xfrm>
            <a:off x="1671727" y="3729127"/>
            <a:ext cx="5648325" cy="238125"/>
            <a:chOff x="1671727" y="3729127"/>
            <a:chExt cx="5648325" cy="238125"/>
          </a:xfrm>
        </p:grpSpPr>
        <p:sp>
          <p:nvSpPr>
            <p:cNvPr id="546" name="object 546"/>
            <p:cNvSpPr/>
            <p:nvPr/>
          </p:nvSpPr>
          <p:spPr>
            <a:xfrm>
              <a:off x="1671727" y="37291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262527" y="37291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086599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086599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114300" y="228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0" name="object 550"/>
          <p:cNvSpPr txBox="1"/>
          <p:nvPr/>
        </p:nvSpPr>
        <p:spPr>
          <a:xfrm>
            <a:off x="3431540" y="4452620"/>
            <a:ext cx="220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(X,Y)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Coordinate in</a:t>
            </a:r>
            <a:r>
              <a:rPr sz="1800" b="1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6479540" y="4452620"/>
            <a:ext cx="1383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5080" indent="-876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Cell</a:t>
            </a:r>
            <a:r>
              <a:rPr sz="1800" b="1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Located  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in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an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00"/>
                </a:solidFill>
                <a:latin typeface="Arial"/>
                <a:cs typeface="Arial"/>
              </a:rPr>
              <a:t>Array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697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697470" y="27940"/>
                  </a:lnTo>
                  <a:lnTo>
                    <a:pt x="7697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697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697470" y="27940"/>
                  </a:lnTo>
                  <a:lnTo>
                    <a:pt x="7697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16510"/>
                  </a:lnTo>
                  <a:lnTo>
                    <a:pt x="7697470" y="1651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16510"/>
                  </a:lnTo>
                  <a:lnTo>
                    <a:pt x="7697470" y="1651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19050"/>
                  </a:lnTo>
                  <a:lnTo>
                    <a:pt x="7545070" y="19050"/>
                  </a:lnTo>
                  <a:lnTo>
                    <a:pt x="754507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2159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159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392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392670" y="26670"/>
                  </a:lnTo>
                  <a:lnTo>
                    <a:pt x="7392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392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392670" y="26670"/>
                  </a:lnTo>
                  <a:lnTo>
                    <a:pt x="7392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2540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545070" y="2540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540"/>
                  </a:lnTo>
                  <a:lnTo>
                    <a:pt x="7240270" y="2540"/>
                  </a:lnTo>
                  <a:lnTo>
                    <a:pt x="724027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508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508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7620"/>
                  </a:lnTo>
                  <a:lnTo>
                    <a:pt x="7087870" y="762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4130"/>
                  </a:lnTo>
                  <a:lnTo>
                    <a:pt x="7240270" y="26670"/>
                  </a:lnTo>
                  <a:lnTo>
                    <a:pt x="7240270" y="35560"/>
                  </a:lnTo>
                  <a:lnTo>
                    <a:pt x="7087870" y="35560"/>
                  </a:lnTo>
                  <a:lnTo>
                    <a:pt x="7087870" y="26670"/>
                  </a:lnTo>
                  <a:lnTo>
                    <a:pt x="7087870" y="2413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3556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355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1397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1397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16510"/>
                  </a:lnTo>
                  <a:lnTo>
                    <a:pt x="7087870" y="1651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1651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1905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1905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1590"/>
                  </a:lnTo>
                  <a:lnTo>
                    <a:pt x="7087870" y="2159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4130"/>
                  </a:lnTo>
                  <a:lnTo>
                    <a:pt x="7087870" y="2413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25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935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6935470" y="52070"/>
                  </a:lnTo>
                  <a:lnTo>
                    <a:pt x="6935470" y="26670"/>
                  </a:lnTo>
                  <a:lnTo>
                    <a:pt x="6935470" y="25400"/>
                  </a:lnTo>
                  <a:lnTo>
                    <a:pt x="6935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0"/>
                  </a:lnTo>
                  <a:lnTo>
                    <a:pt x="7240270" y="26670"/>
                  </a:lnTo>
                  <a:lnTo>
                    <a:pt x="72402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508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5080"/>
                  </a:lnTo>
                  <a:lnTo>
                    <a:pt x="7087870" y="508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783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783070" y="27940"/>
                  </a:lnTo>
                  <a:lnTo>
                    <a:pt x="6783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087870" y="0"/>
                  </a:lnTo>
                  <a:lnTo>
                    <a:pt x="7087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762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7620"/>
                  </a:lnTo>
                  <a:lnTo>
                    <a:pt x="6935470" y="762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935470" y="0"/>
                  </a:lnTo>
                  <a:lnTo>
                    <a:pt x="6935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66306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6630670" y="26682"/>
                  </a:lnTo>
                  <a:lnTo>
                    <a:pt x="66306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10160"/>
                  </a:lnTo>
                  <a:lnTo>
                    <a:pt x="6325870" y="10160"/>
                  </a:lnTo>
                  <a:lnTo>
                    <a:pt x="6325870" y="26670"/>
                  </a:lnTo>
                  <a:lnTo>
                    <a:pt x="6478270" y="26670"/>
                  </a:lnTo>
                  <a:lnTo>
                    <a:pt x="6478270" y="10160"/>
                  </a:lnTo>
                  <a:lnTo>
                    <a:pt x="6630670" y="1016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10160"/>
                  </a:lnTo>
                  <a:lnTo>
                    <a:pt x="6783070" y="1016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101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783070" y="0"/>
                  </a:lnTo>
                  <a:lnTo>
                    <a:pt x="6783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1270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12700"/>
                  </a:lnTo>
                  <a:lnTo>
                    <a:pt x="6325870" y="12700"/>
                  </a:lnTo>
                  <a:lnTo>
                    <a:pt x="6325870" y="26670"/>
                  </a:lnTo>
                  <a:lnTo>
                    <a:pt x="9146540" y="26670"/>
                  </a:lnTo>
                  <a:lnTo>
                    <a:pt x="9146540" y="127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478270" y="0"/>
                  </a:lnTo>
                  <a:lnTo>
                    <a:pt x="6478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478270" y="0"/>
                  </a:lnTo>
                  <a:lnTo>
                    <a:pt x="6478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6325870" y="0"/>
                  </a:lnTo>
                  <a:lnTo>
                    <a:pt x="6325870" y="15240"/>
                  </a:lnTo>
                  <a:lnTo>
                    <a:pt x="6173470" y="15240"/>
                  </a:lnTo>
                  <a:lnTo>
                    <a:pt x="617347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52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85799" y="609599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38862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371600"/>
                  </a:lnTo>
                  <a:lnTo>
                    <a:pt x="3886200" y="1371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601470" marR="199390" indent="-139954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spc="-10" dirty="0">
                <a:latin typeface="Arial"/>
                <a:cs typeface="Arial"/>
              </a:rPr>
              <a:t>Line </a:t>
            </a:r>
            <a:r>
              <a:rPr spc="-5" dirty="0"/>
              <a:t>Map</a:t>
            </a:r>
            <a:r>
              <a:rPr spc="5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543" name="object 543"/>
          <p:cNvSpPr txBox="1"/>
          <p:nvPr/>
        </p:nvSpPr>
        <p:spPr>
          <a:xfrm>
            <a:off x="993139" y="26238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3735070" y="2395220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 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632714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6" name="object 546"/>
          <p:cNvGrpSpPr/>
          <p:nvPr/>
        </p:nvGrpSpPr>
        <p:grpSpPr>
          <a:xfrm>
            <a:off x="1123951" y="3409951"/>
            <a:ext cx="6882130" cy="2995930"/>
            <a:chOff x="1123951" y="3409951"/>
            <a:chExt cx="6882130" cy="2995930"/>
          </a:xfrm>
        </p:grpSpPr>
        <p:sp>
          <p:nvSpPr>
            <p:cNvPr id="547" name="object 547"/>
            <p:cNvSpPr/>
            <p:nvPr/>
          </p:nvSpPr>
          <p:spPr>
            <a:xfrm>
              <a:off x="1142999" y="3428999"/>
              <a:ext cx="4038600" cy="2743200"/>
            </a:xfrm>
            <a:custGeom>
              <a:avLst/>
              <a:gdLst/>
              <a:ahLst/>
              <a:cxnLst/>
              <a:rect l="l" t="t" r="r" b="b"/>
              <a:pathLst>
                <a:path w="4038600" h="2743200">
                  <a:moveTo>
                    <a:pt x="0" y="2590800"/>
                  </a:moveTo>
                  <a:lnTo>
                    <a:pt x="47093" y="2575235"/>
                  </a:lnTo>
                  <a:lnTo>
                    <a:pt x="94109" y="2559431"/>
                  </a:lnTo>
                  <a:lnTo>
                    <a:pt x="140892" y="2543188"/>
                  </a:lnTo>
                  <a:lnTo>
                    <a:pt x="187286" y="2526307"/>
                  </a:lnTo>
                  <a:lnTo>
                    <a:pt x="233135" y="2508587"/>
                  </a:lnTo>
                  <a:lnTo>
                    <a:pt x="278285" y="2489829"/>
                  </a:lnTo>
                  <a:lnTo>
                    <a:pt x="322580" y="2469832"/>
                  </a:lnTo>
                  <a:lnTo>
                    <a:pt x="365863" y="2448397"/>
                  </a:lnTo>
                  <a:lnTo>
                    <a:pt x="407981" y="2425323"/>
                  </a:lnTo>
                  <a:lnTo>
                    <a:pt x="448776" y="2400411"/>
                  </a:lnTo>
                  <a:lnTo>
                    <a:pt x="488094" y="2373460"/>
                  </a:lnTo>
                  <a:lnTo>
                    <a:pt x="525780" y="2344271"/>
                  </a:lnTo>
                  <a:lnTo>
                    <a:pt x="561676" y="2312645"/>
                  </a:lnTo>
                  <a:lnTo>
                    <a:pt x="595630" y="2278380"/>
                  </a:lnTo>
                  <a:lnTo>
                    <a:pt x="626294" y="2243485"/>
                  </a:lnTo>
                  <a:lnTo>
                    <a:pt x="656233" y="2205574"/>
                  </a:lnTo>
                  <a:lnTo>
                    <a:pt x="685332" y="2164984"/>
                  </a:lnTo>
                  <a:lnTo>
                    <a:pt x="713476" y="2122049"/>
                  </a:lnTo>
                  <a:lnTo>
                    <a:pt x="740551" y="2077108"/>
                  </a:lnTo>
                  <a:lnTo>
                    <a:pt x="766439" y="2030496"/>
                  </a:lnTo>
                  <a:lnTo>
                    <a:pt x="791028" y="1982549"/>
                  </a:lnTo>
                  <a:lnTo>
                    <a:pt x="814200" y="1933605"/>
                  </a:lnTo>
                  <a:lnTo>
                    <a:pt x="835842" y="1883999"/>
                  </a:lnTo>
                  <a:lnTo>
                    <a:pt x="855838" y="1834068"/>
                  </a:lnTo>
                  <a:lnTo>
                    <a:pt x="874073" y="1784148"/>
                  </a:lnTo>
                  <a:lnTo>
                    <a:pt x="890432" y="1734576"/>
                  </a:lnTo>
                  <a:lnTo>
                    <a:pt x="904799" y="1685688"/>
                  </a:lnTo>
                  <a:lnTo>
                    <a:pt x="917060" y="1637820"/>
                  </a:lnTo>
                  <a:lnTo>
                    <a:pt x="927100" y="1591310"/>
                  </a:lnTo>
                  <a:lnTo>
                    <a:pt x="933180" y="1545589"/>
                  </a:lnTo>
                  <a:lnTo>
                    <a:pt x="934193" y="1499866"/>
                  </a:lnTo>
                  <a:lnTo>
                    <a:pt x="930960" y="1454139"/>
                  </a:lnTo>
                  <a:lnTo>
                    <a:pt x="924307" y="1408405"/>
                  </a:lnTo>
                  <a:lnTo>
                    <a:pt x="915058" y="1362662"/>
                  </a:lnTo>
                  <a:lnTo>
                    <a:pt x="904036" y="1316908"/>
                  </a:lnTo>
                  <a:lnTo>
                    <a:pt x="892066" y="1271140"/>
                  </a:lnTo>
                  <a:lnTo>
                    <a:pt x="879972" y="1225357"/>
                  </a:lnTo>
                  <a:lnTo>
                    <a:pt x="868578" y="1179555"/>
                  </a:lnTo>
                  <a:lnTo>
                    <a:pt x="858708" y="1133733"/>
                  </a:lnTo>
                  <a:lnTo>
                    <a:pt x="851185" y="1087889"/>
                  </a:lnTo>
                  <a:lnTo>
                    <a:pt x="846836" y="1042019"/>
                  </a:lnTo>
                  <a:lnTo>
                    <a:pt x="846482" y="996123"/>
                  </a:lnTo>
                  <a:lnTo>
                    <a:pt x="850948" y="950197"/>
                  </a:lnTo>
                  <a:lnTo>
                    <a:pt x="861060" y="904239"/>
                  </a:lnTo>
                  <a:lnTo>
                    <a:pt x="875038" y="863079"/>
                  </a:lnTo>
                  <a:lnTo>
                    <a:pt x="893315" y="820486"/>
                  </a:lnTo>
                  <a:lnTo>
                    <a:pt x="915362" y="776767"/>
                  </a:lnTo>
                  <a:lnTo>
                    <a:pt x="940652" y="732229"/>
                  </a:lnTo>
                  <a:lnTo>
                    <a:pt x="968658" y="687179"/>
                  </a:lnTo>
                  <a:lnTo>
                    <a:pt x="998852" y="641924"/>
                  </a:lnTo>
                  <a:lnTo>
                    <a:pt x="1030708" y="596772"/>
                  </a:lnTo>
                  <a:lnTo>
                    <a:pt x="1063697" y="552029"/>
                  </a:lnTo>
                  <a:lnTo>
                    <a:pt x="1097293" y="508003"/>
                  </a:lnTo>
                  <a:lnTo>
                    <a:pt x="1130967" y="465000"/>
                  </a:lnTo>
                  <a:lnTo>
                    <a:pt x="1164194" y="423328"/>
                  </a:lnTo>
                  <a:lnTo>
                    <a:pt x="1196445" y="383294"/>
                  </a:lnTo>
                  <a:lnTo>
                    <a:pt x="1227193" y="345205"/>
                  </a:lnTo>
                  <a:lnTo>
                    <a:pt x="1255911" y="309368"/>
                  </a:lnTo>
                  <a:lnTo>
                    <a:pt x="1282071" y="276090"/>
                  </a:lnTo>
                  <a:lnTo>
                    <a:pt x="1305146" y="245678"/>
                  </a:lnTo>
                  <a:lnTo>
                    <a:pt x="1373215" y="145856"/>
                  </a:lnTo>
                  <a:lnTo>
                    <a:pt x="1404386" y="98328"/>
                  </a:lnTo>
                  <a:lnTo>
                    <a:pt x="1424462" y="68295"/>
                  </a:lnTo>
                  <a:lnTo>
                    <a:pt x="1439783" y="48199"/>
                  </a:lnTo>
                  <a:lnTo>
                    <a:pt x="1456689" y="30479"/>
                  </a:lnTo>
                  <a:lnTo>
                    <a:pt x="1481673" y="17621"/>
                  </a:lnTo>
                  <a:lnTo>
                    <a:pt x="1503203" y="19050"/>
                  </a:lnTo>
                  <a:lnTo>
                    <a:pt x="1518304" y="26193"/>
                  </a:lnTo>
                  <a:lnTo>
                    <a:pt x="1524000" y="30479"/>
                  </a:lnTo>
                </a:path>
                <a:path w="4038600" h="2743200">
                  <a:moveTo>
                    <a:pt x="0" y="0"/>
                  </a:moveTo>
                  <a:lnTo>
                    <a:pt x="0" y="0"/>
                  </a:lnTo>
                </a:path>
                <a:path w="4038600" h="2743200">
                  <a:moveTo>
                    <a:pt x="1524000" y="2590800"/>
                  </a:moveTo>
                  <a:lnTo>
                    <a:pt x="1524000" y="2590800"/>
                  </a:lnTo>
                </a:path>
                <a:path w="4038600" h="2743200">
                  <a:moveTo>
                    <a:pt x="2514600" y="2743200"/>
                  </a:moveTo>
                  <a:lnTo>
                    <a:pt x="2561693" y="2727400"/>
                  </a:lnTo>
                  <a:lnTo>
                    <a:pt x="2608709" y="2711431"/>
                  </a:lnTo>
                  <a:lnTo>
                    <a:pt x="2655492" y="2695084"/>
                  </a:lnTo>
                  <a:lnTo>
                    <a:pt x="2701886" y="2678152"/>
                  </a:lnTo>
                  <a:lnTo>
                    <a:pt x="2747735" y="2660425"/>
                  </a:lnTo>
                  <a:lnTo>
                    <a:pt x="2792885" y="2641696"/>
                  </a:lnTo>
                  <a:lnTo>
                    <a:pt x="2837180" y="2621756"/>
                  </a:lnTo>
                  <a:lnTo>
                    <a:pt x="2880463" y="2600397"/>
                  </a:lnTo>
                  <a:lnTo>
                    <a:pt x="2922581" y="2577410"/>
                  </a:lnTo>
                  <a:lnTo>
                    <a:pt x="2963376" y="2552588"/>
                  </a:lnTo>
                  <a:lnTo>
                    <a:pt x="3002694" y="2525723"/>
                  </a:lnTo>
                  <a:lnTo>
                    <a:pt x="3040380" y="2496605"/>
                  </a:lnTo>
                  <a:lnTo>
                    <a:pt x="3076276" y="2465026"/>
                  </a:lnTo>
                  <a:lnTo>
                    <a:pt x="3110229" y="2430780"/>
                  </a:lnTo>
                  <a:lnTo>
                    <a:pt x="3140894" y="2395885"/>
                  </a:lnTo>
                  <a:lnTo>
                    <a:pt x="3170833" y="2357974"/>
                  </a:lnTo>
                  <a:lnTo>
                    <a:pt x="3199932" y="2317384"/>
                  </a:lnTo>
                  <a:lnTo>
                    <a:pt x="3228076" y="2274449"/>
                  </a:lnTo>
                  <a:lnTo>
                    <a:pt x="3255151" y="2229508"/>
                  </a:lnTo>
                  <a:lnTo>
                    <a:pt x="3281039" y="2182896"/>
                  </a:lnTo>
                  <a:lnTo>
                    <a:pt x="3305628" y="2134949"/>
                  </a:lnTo>
                  <a:lnTo>
                    <a:pt x="3328800" y="2086005"/>
                  </a:lnTo>
                  <a:lnTo>
                    <a:pt x="3350442" y="2036399"/>
                  </a:lnTo>
                  <a:lnTo>
                    <a:pt x="3370438" y="1986468"/>
                  </a:lnTo>
                  <a:lnTo>
                    <a:pt x="3388673" y="1936548"/>
                  </a:lnTo>
                  <a:lnTo>
                    <a:pt x="3405032" y="1886976"/>
                  </a:lnTo>
                  <a:lnTo>
                    <a:pt x="3419399" y="1838088"/>
                  </a:lnTo>
                  <a:lnTo>
                    <a:pt x="3431660" y="1790220"/>
                  </a:lnTo>
                  <a:lnTo>
                    <a:pt x="3441700" y="1743710"/>
                  </a:lnTo>
                  <a:lnTo>
                    <a:pt x="3447780" y="1697989"/>
                  </a:lnTo>
                  <a:lnTo>
                    <a:pt x="3448793" y="1652266"/>
                  </a:lnTo>
                  <a:lnTo>
                    <a:pt x="3445560" y="1606539"/>
                  </a:lnTo>
                  <a:lnTo>
                    <a:pt x="3438907" y="1560805"/>
                  </a:lnTo>
                  <a:lnTo>
                    <a:pt x="3429658" y="1515062"/>
                  </a:lnTo>
                  <a:lnTo>
                    <a:pt x="3418636" y="1469308"/>
                  </a:lnTo>
                  <a:lnTo>
                    <a:pt x="3406666" y="1423540"/>
                  </a:lnTo>
                  <a:lnTo>
                    <a:pt x="3394572" y="1377757"/>
                  </a:lnTo>
                  <a:lnTo>
                    <a:pt x="3383178" y="1331955"/>
                  </a:lnTo>
                  <a:lnTo>
                    <a:pt x="3373308" y="1286133"/>
                  </a:lnTo>
                  <a:lnTo>
                    <a:pt x="3365785" y="1240289"/>
                  </a:lnTo>
                  <a:lnTo>
                    <a:pt x="3361435" y="1194419"/>
                  </a:lnTo>
                  <a:lnTo>
                    <a:pt x="3361082" y="1148523"/>
                  </a:lnTo>
                  <a:lnTo>
                    <a:pt x="3365548" y="1102597"/>
                  </a:lnTo>
                  <a:lnTo>
                    <a:pt x="3375660" y="1056639"/>
                  </a:lnTo>
                  <a:lnTo>
                    <a:pt x="3389638" y="1015479"/>
                  </a:lnTo>
                  <a:lnTo>
                    <a:pt x="3407915" y="972886"/>
                  </a:lnTo>
                  <a:lnTo>
                    <a:pt x="3429962" y="929167"/>
                  </a:lnTo>
                  <a:lnTo>
                    <a:pt x="3455252" y="884629"/>
                  </a:lnTo>
                  <a:lnTo>
                    <a:pt x="3483258" y="839579"/>
                  </a:lnTo>
                  <a:lnTo>
                    <a:pt x="3513452" y="794324"/>
                  </a:lnTo>
                  <a:lnTo>
                    <a:pt x="3545308" y="749172"/>
                  </a:lnTo>
                  <a:lnTo>
                    <a:pt x="3578297" y="704429"/>
                  </a:lnTo>
                  <a:lnTo>
                    <a:pt x="3611893" y="660403"/>
                  </a:lnTo>
                  <a:lnTo>
                    <a:pt x="3645567" y="617400"/>
                  </a:lnTo>
                  <a:lnTo>
                    <a:pt x="3678794" y="575728"/>
                  </a:lnTo>
                  <a:lnTo>
                    <a:pt x="3711045" y="535694"/>
                  </a:lnTo>
                  <a:lnTo>
                    <a:pt x="3741793" y="497605"/>
                  </a:lnTo>
                  <a:lnTo>
                    <a:pt x="3770511" y="461768"/>
                  </a:lnTo>
                  <a:lnTo>
                    <a:pt x="3796671" y="428490"/>
                  </a:lnTo>
                  <a:lnTo>
                    <a:pt x="3819746" y="398078"/>
                  </a:lnTo>
                  <a:lnTo>
                    <a:pt x="3887815" y="298256"/>
                  </a:lnTo>
                  <a:lnTo>
                    <a:pt x="3918986" y="250728"/>
                  </a:lnTo>
                  <a:lnTo>
                    <a:pt x="3939062" y="220695"/>
                  </a:lnTo>
                  <a:lnTo>
                    <a:pt x="3954383" y="200599"/>
                  </a:lnTo>
                  <a:lnTo>
                    <a:pt x="3971290" y="182880"/>
                  </a:lnTo>
                  <a:lnTo>
                    <a:pt x="3996273" y="170021"/>
                  </a:lnTo>
                  <a:lnTo>
                    <a:pt x="4017803" y="171450"/>
                  </a:lnTo>
                  <a:lnTo>
                    <a:pt x="4032904" y="178593"/>
                  </a:lnTo>
                  <a:lnTo>
                    <a:pt x="4038600" y="182880"/>
                  </a:lnTo>
                </a:path>
                <a:path w="4038600" h="2743200">
                  <a:moveTo>
                    <a:pt x="2514600" y="152400"/>
                  </a:moveTo>
                  <a:lnTo>
                    <a:pt x="2514600" y="152400"/>
                  </a:lnTo>
                </a:path>
                <a:path w="4038600" h="2743200">
                  <a:moveTo>
                    <a:pt x="4038600" y="2743200"/>
                  </a:moveTo>
                  <a:lnTo>
                    <a:pt x="4038600" y="2743200"/>
                  </a:lnTo>
                </a:path>
              </a:pathLst>
            </a:custGeom>
            <a:ln w="38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657599" y="6055359"/>
              <a:ext cx="233679" cy="116839"/>
            </a:xfrm>
            <a:custGeom>
              <a:avLst/>
              <a:gdLst/>
              <a:ahLst/>
              <a:cxnLst/>
              <a:rect l="l" t="t" r="r" b="b"/>
              <a:pathLst>
                <a:path w="233679" h="116839">
                  <a:moveTo>
                    <a:pt x="0" y="116839"/>
                  </a:moveTo>
                  <a:lnTo>
                    <a:pt x="233679" y="0"/>
                  </a:lnTo>
                </a:path>
              </a:pathLst>
            </a:custGeom>
            <a:ln w="2794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867149" y="6019799"/>
              <a:ext cx="95250" cy="76200"/>
            </a:xfrm>
            <a:custGeom>
              <a:avLst/>
              <a:gdLst/>
              <a:ahLst/>
              <a:cxnLst/>
              <a:rect l="l" t="t" r="r" b="b"/>
              <a:pathLst>
                <a:path w="95250" h="76200">
                  <a:moveTo>
                    <a:pt x="9525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962399" y="5915659"/>
              <a:ext cx="209550" cy="104139"/>
            </a:xfrm>
            <a:custGeom>
              <a:avLst/>
              <a:gdLst/>
              <a:ahLst/>
              <a:cxnLst/>
              <a:rect l="l" t="t" r="r" b="b"/>
              <a:pathLst>
                <a:path w="209550" h="104139">
                  <a:moveTo>
                    <a:pt x="0" y="104139"/>
                  </a:moveTo>
                  <a:lnTo>
                    <a:pt x="20955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138930" y="586739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128270" y="0"/>
                  </a:moveTo>
                  <a:lnTo>
                    <a:pt x="0" y="0"/>
                  </a:lnTo>
                  <a:lnTo>
                    <a:pt x="52070" y="102869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267199" y="56578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316730" y="55625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419600" y="53530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469130" y="52577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572000" y="513587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514850" y="50291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516120" y="4753609"/>
              <a:ext cx="55880" cy="275590"/>
            </a:xfrm>
            <a:custGeom>
              <a:avLst/>
              <a:gdLst/>
              <a:ahLst/>
              <a:cxnLst/>
              <a:rect l="l" t="t" r="r" b="b"/>
              <a:pathLst>
                <a:path w="55879" h="275589">
                  <a:moveTo>
                    <a:pt x="55879" y="27558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462780" y="4648199"/>
              <a:ext cx="111760" cy="123189"/>
            </a:xfrm>
            <a:custGeom>
              <a:avLst/>
              <a:gdLst/>
              <a:ahLst/>
              <a:cxnLst/>
              <a:rect l="l" t="t" r="r" b="b"/>
              <a:pathLst>
                <a:path w="111760" h="123189">
                  <a:moveTo>
                    <a:pt x="33020" y="0"/>
                  </a:moveTo>
                  <a:lnTo>
                    <a:pt x="0" y="123189"/>
                  </a:lnTo>
                  <a:lnTo>
                    <a:pt x="111760" y="101600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495800" y="4602479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60"/>
                  </a:moveTo>
                  <a:lnTo>
                    <a:pt x="19050" y="22860"/>
                  </a:lnTo>
                </a:path>
              </a:pathLst>
            </a:custGeom>
            <a:ln w="4571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438650" y="44957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495800" y="42862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545330" y="41909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648200" y="3961129"/>
              <a:ext cx="228600" cy="229870"/>
            </a:xfrm>
            <a:custGeom>
              <a:avLst/>
              <a:gdLst/>
              <a:ahLst/>
              <a:cxnLst/>
              <a:rect l="l" t="t" r="r" b="b"/>
              <a:pathLst>
                <a:path w="228600" h="229870">
                  <a:moveTo>
                    <a:pt x="0" y="229870"/>
                  </a:moveTo>
                  <a:lnTo>
                    <a:pt x="22860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831080" y="3581399"/>
              <a:ext cx="274320" cy="42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172200" y="3505199"/>
              <a:ext cx="1828800" cy="2895600"/>
            </a:xfrm>
            <a:custGeom>
              <a:avLst/>
              <a:gdLst/>
              <a:ahLst/>
              <a:cxnLst/>
              <a:rect l="l" t="t" r="r" b="b"/>
              <a:pathLst>
                <a:path w="1828800" h="2895600">
                  <a:moveTo>
                    <a:pt x="152400" y="0"/>
                  </a:moveTo>
                  <a:lnTo>
                    <a:pt x="152400" y="2895600"/>
                  </a:lnTo>
                </a:path>
                <a:path w="1828800" h="2895600">
                  <a:moveTo>
                    <a:pt x="304800" y="0"/>
                  </a:moveTo>
                  <a:lnTo>
                    <a:pt x="304800" y="2895600"/>
                  </a:lnTo>
                </a:path>
                <a:path w="1828800" h="2895600">
                  <a:moveTo>
                    <a:pt x="457200" y="0"/>
                  </a:moveTo>
                  <a:lnTo>
                    <a:pt x="457200" y="2895600"/>
                  </a:lnTo>
                </a:path>
                <a:path w="1828800" h="2895600">
                  <a:moveTo>
                    <a:pt x="609600" y="0"/>
                  </a:moveTo>
                  <a:lnTo>
                    <a:pt x="609600" y="2895600"/>
                  </a:lnTo>
                </a:path>
                <a:path w="1828800" h="2895600">
                  <a:moveTo>
                    <a:pt x="762000" y="0"/>
                  </a:moveTo>
                  <a:lnTo>
                    <a:pt x="762000" y="2895600"/>
                  </a:lnTo>
                </a:path>
                <a:path w="1828800" h="2895600">
                  <a:moveTo>
                    <a:pt x="914400" y="0"/>
                  </a:moveTo>
                  <a:lnTo>
                    <a:pt x="914400" y="2895600"/>
                  </a:lnTo>
                </a:path>
                <a:path w="1828800" h="2895600">
                  <a:moveTo>
                    <a:pt x="1066800" y="0"/>
                  </a:moveTo>
                  <a:lnTo>
                    <a:pt x="1066800" y="2895600"/>
                  </a:lnTo>
                </a:path>
                <a:path w="1828800" h="2895600">
                  <a:moveTo>
                    <a:pt x="1219200" y="0"/>
                  </a:moveTo>
                  <a:lnTo>
                    <a:pt x="1219200" y="2895600"/>
                  </a:lnTo>
                </a:path>
                <a:path w="1828800" h="2895600">
                  <a:moveTo>
                    <a:pt x="1371600" y="0"/>
                  </a:moveTo>
                  <a:lnTo>
                    <a:pt x="1371600" y="2895600"/>
                  </a:lnTo>
                </a:path>
                <a:path w="1828800" h="2895600">
                  <a:moveTo>
                    <a:pt x="1524000" y="0"/>
                  </a:moveTo>
                  <a:lnTo>
                    <a:pt x="1524000" y="2895600"/>
                  </a:lnTo>
                </a:path>
                <a:path w="1828800" h="2895600">
                  <a:moveTo>
                    <a:pt x="1676400" y="0"/>
                  </a:moveTo>
                  <a:lnTo>
                    <a:pt x="1676400" y="2895600"/>
                  </a:lnTo>
                </a:path>
                <a:path w="1828800" h="2895600">
                  <a:moveTo>
                    <a:pt x="0" y="0"/>
                  </a:moveTo>
                  <a:lnTo>
                    <a:pt x="0" y="2895600"/>
                  </a:lnTo>
                </a:path>
                <a:path w="1828800" h="2895600">
                  <a:moveTo>
                    <a:pt x="1828800" y="0"/>
                  </a:moveTo>
                  <a:lnTo>
                    <a:pt x="1828800" y="2895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172200" y="35028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172200" y="36552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371600" y="4672"/>
                  </a:lnTo>
                </a:path>
                <a:path w="1828800" h="5079">
                  <a:moveTo>
                    <a:pt x="152400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524000" y="0"/>
                  </a:lnTo>
                </a:path>
                <a:path w="1828800" h="5079">
                  <a:moveTo>
                    <a:pt x="16764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172200" y="3812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172200" y="3807663"/>
              <a:ext cx="1828800" cy="309880"/>
            </a:xfrm>
            <a:custGeom>
              <a:avLst/>
              <a:gdLst/>
              <a:ahLst/>
              <a:cxnLst/>
              <a:rect l="l" t="t" r="r" b="b"/>
              <a:pathLst>
                <a:path w="1828800" h="309879">
                  <a:moveTo>
                    <a:pt x="0" y="0"/>
                  </a:moveTo>
                  <a:lnTo>
                    <a:pt x="1371600" y="0"/>
                  </a:lnTo>
                </a:path>
                <a:path w="1828800" h="309879">
                  <a:moveTo>
                    <a:pt x="1676400" y="0"/>
                  </a:moveTo>
                  <a:lnTo>
                    <a:pt x="1828800" y="0"/>
                  </a:lnTo>
                </a:path>
                <a:path w="1828800" h="309879">
                  <a:moveTo>
                    <a:pt x="0" y="157072"/>
                  </a:moveTo>
                  <a:lnTo>
                    <a:pt x="1371600" y="157072"/>
                  </a:lnTo>
                </a:path>
                <a:path w="1828800" h="309879">
                  <a:moveTo>
                    <a:pt x="1524000" y="157072"/>
                  </a:moveTo>
                  <a:lnTo>
                    <a:pt x="1828800" y="157072"/>
                  </a:lnTo>
                </a:path>
                <a:path w="1828800" h="309879">
                  <a:moveTo>
                    <a:pt x="0" y="152400"/>
                  </a:moveTo>
                  <a:lnTo>
                    <a:pt x="1371600" y="152400"/>
                  </a:lnTo>
                </a:path>
                <a:path w="1828800" h="309879">
                  <a:moveTo>
                    <a:pt x="1524000" y="152400"/>
                  </a:moveTo>
                  <a:lnTo>
                    <a:pt x="1828800" y="152400"/>
                  </a:lnTo>
                </a:path>
                <a:path w="1828800" h="309879">
                  <a:moveTo>
                    <a:pt x="0" y="309472"/>
                  </a:moveTo>
                  <a:lnTo>
                    <a:pt x="1219200" y="309472"/>
                  </a:lnTo>
                </a:path>
                <a:path w="1828800" h="309879">
                  <a:moveTo>
                    <a:pt x="1371600" y="309472"/>
                  </a:moveTo>
                  <a:lnTo>
                    <a:pt x="1828800" y="309472"/>
                  </a:lnTo>
                </a:path>
                <a:path w="1828800" h="309879">
                  <a:moveTo>
                    <a:pt x="0" y="304800"/>
                  </a:moveTo>
                  <a:lnTo>
                    <a:pt x="1219200" y="304800"/>
                  </a:lnTo>
                </a:path>
                <a:path w="1828800" h="309879">
                  <a:moveTo>
                    <a:pt x="1524000" y="304800"/>
                  </a:moveTo>
                  <a:lnTo>
                    <a:pt x="1828800" y="3048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172200" y="4269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172200" y="4264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1066800" y="0"/>
                  </a:lnTo>
                </a:path>
                <a:path w="1828800" h="157479">
                  <a:moveTo>
                    <a:pt x="13716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72200" y="4574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172200" y="4569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172200" y="4726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172200" y="4722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0668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914400" y="157072"/>
                  </a:lnTo>
                </a:path>
                <a:path w="1828800" h="1574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914400" y="152400"/>
                  </a:lnTo>
                </a:path>
                <a:path w="1828800" h="157479">
                  <a:moveTo>
                    <a:pt x="10668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72200" y="5031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172200" y="5026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2192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172200" y="5336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72200" y="5331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172200" y="5488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172200" y="5484063"/>
              <a:ext cx="1828800" cy="462280"/>
            </a:xfrm>
            <a:custGeom>
              <a:avLst/>
              <a:gdLst/>
              <a:ahLst/>
              <a:cxnLst/>
              <a:rect l="l" t="t" r="r" b="b"/>
              <a:pathLst>
                <a:path w="1828800" h="462279">
                  <a:moveTo>
                    <a:pt x="0" y="0"/>
                  </a:moveTo>
                  <a:lnTo>
                    <a:pt x="914400" y="0"/>
                  </a:lnTo>
                </a:path>
                <a:path w="1828800" h="462279">
                  <a:moveTo>
                    <a:pt x="1066800" y="0"/>
                  </a:moveTo>
                  <a:lnTo>
                    <a:pt x="1828800" y="0"/>
                  </a:lnTo>
                </a:path>
                <a:path w="1828800" h="462279">
                  <a:moveTo>
                    <a:pt x="0" y="157072"/>
                  </a:moveTo>
                  <a:lnTo>
                    <a:pt x="914400" y="157072"/>
                  </a:lnTo>
                </a:path>
                <a:path w="1828800" h="4622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462279">
                  <a:moveTo>
                    <a:pt x="0" y="152399"/>
                  </a:moveTo>
                  <a:lnTo>
                    <a:pt x="914400" y="152399"/>
                  </a:lnTo>
                </a:path>
                <a:path w="1828800" h="462279">
                  <a:moveTo>
                    <a:pt x="1066800" y="152399"/>
                  </a:moveTo>
                  <a:lnTo>
                    <a:pt x="1828800" y="152399"/>
                  </a:lnTo>
                </a:path>
                <a:path w="1828800" h="462279">
                  <a:moveTo>
                    <a:pt x="0" y="309472"/>
                  </a:moveTo>
                  <a:lnTo>
                    <a:pt x="762000" y="309472"/>
                  </a:lnTo>
                </a:path>
                <a:path w="1828800" h="462279">
                  <a:moveTo>
                    <a:pt x="914400" y="309472"/>
                  </a:moveTo>
                  <a:lnTo>
                    <a:pt x="1828800" y="309472"/>
                  </a:lnTo>
                </a:path>
                <a:path w="1828800" h="462279">
                  <a:moveTo>
                    <a:pt x="0" y="304799"/>
                  </a:moveTo>
                  <a:lnTo>
                    <a:pt x="762000" y="304799"/>
                  </a:lnTo>
                </a:path>
                <a:path w="1828800" h="462279">
                  <a:moveTo>
                    <a:pt x="1066800" y="304799"/>
                  </a:moveTo>
                  <a:lnTo>
                    <a:pt x="1828800" y="304799"/>
                  </a:lnTo>
                </a:path>
                <a:path w="1828800" h="462279">
                  <a:moveTo>
                    <a:pt x="0" y="461872"/>
                  </a:moveTo>
                  <a:lnTo>
                    <a:pt x="609600" y="461872"/>
                  </a:lnTo>
                </a:path>
                <a:path w="1828800" h="462279">
                  <a:moveTo>
                    <a:pt x="762000" y="461872"/>
                  </a:moveTo>
                  <a:lnTo>
                    <a:pt x="1828800" y="461872"/>
                  </a:lnTo>
                </a:path>
                <a:path w="1828800" h="462279">
                  <a:moveTo>
                    <a:pt x="0" y="457199"/>
                  </a:moveTo>
                  <a:lnTo>
                    <a:pt x="609600" y="457199"/>
                  </a:lnTo>
                </a:path>
                <a:path w="1828800" h="462279">
                  <a:moveTo>
                    <a:pt x="914400" y="457199"/>
                  </a:moveTo>
                  <a:lnTo>
                    <a:pt x="1828800" y="4571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172200" y="6093663"/>
              <a:ext cx="1828800" cy="304800"/>
            </a:xfrm>
            <a:custGeom>
              <a:avLst/>
              <a:gdLst/>
              <a:ahLst/>
              <a:cxnLst/>
              <a:rect l="l" t="t" r="r" b="b"/>
              <a:pathLst>
                <a:path w="1828800" h="304800">
                  <a:moveTo>
                    <a:pt x="152400" y="4672"/>
                  </a:moveTo>
                  <a:lnTo>
                    <a:pt x="304800" y="4672"/>
                  </a:lnTo>
                </a:path>
                <a:path w="1828800" h="304800">
                  <a:moveTo>
                    <a:pt x="609600" y="4672"/>
                  </a:moveTo>
                  <a:lnTo>
                    <a:pt x="1828800" y="4672"/>
                  </a:lnTo>
                </a:path>
                <a:path w="1828800" h="304800">
                  <a:moveTo>
                    <a:pt x="0" y="0"/>
                  </a:moveTo>
                  <a:lnTo>
                    <a:pt x="457200" y="0"/>
                  </a:lnTo>
                </a:path>
                <a:path w="1828800" h="304800">
                  <a:moveTo>
                    <a:pt x="762000" y="0"/>
                  </a:moveTo>
                  <a:lnTo>
                    <a:pt x="1828800" y="0"/>
                  </a:lnTo>
                </a:path>
                <a:path w="1828800" h="304800">
                  <a:moveTo>
                    <a:pt x="152400" y="157072"/>
                  </a:moveTo>
                  <a:lnTo>
                    <a:pt x="1828800" y="157072"/>
                  </a:lnTo>
                </a:path>
                <a:path w="1828800" h="304800">
                  <a:moveTo>
                    <a:pt x="609600" y="152399"/>
                  </a:moveTo>
                  <a:lnTo>
                    <a:pt x="1828800" y="152399"/>
                  </a:lnTo>
                </a:path>
                <a:path w="1828800" h="304800">
                  <a:moveTo>
                    <a:pt x="152400" y="304799"/>
                  </a:moveTo>
                  <a:lnTo>
                    <a:pt x="1828800" y="3047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172200" y="64031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3246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3246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3246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63246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4770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4770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6294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6294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6294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6294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7818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7818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7818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7818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9342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9342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9342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69342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7086600" y="548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7086600" y="548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086600" y="5333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7086600" y="5333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0866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0866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0866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0866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239000" y="5029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7239000" y="5029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72390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2390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2390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2390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0866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0866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086600" y="4724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7086600" y="4724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7086600" y="4571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086600" y="4571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0866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0866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239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239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2390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2390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7239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7239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7391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391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73914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73914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7543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7543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75438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75438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7696199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7696199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7543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7543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1722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61722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61722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1722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7696199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7696199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324600" y="3657599"/>
              <a:ext cx="1524000" cy="2590800"/>
            </a:xfrm>
            <a:custGeom>
              <a:avLst/>
              <a:gdLst/>
              <a:ahLst/>
              <a:cxnLst/>
              <a:rect l="l" t="t" r="r" b="b"/>
              <a:pathLst>
                <a:path w="1524000" h="2590800">
                  <a:moveTo>
                    <a:pt x="0" y="2590800"/>
                  </a:moveTo>
                  <a:lnTo>
                    <a:pt x="47328" y="2575235"/>
                  </a:lnTo>
                  <a:lnTo>
                    <a:pt x="94513" y="2559431"/>
                  </a:lnTo>
                  <a:lnTo>
                    <a:pt x="141408" y="2543188"/>
                  </a:lnTo>
                  <a:lnTo>
                    <a:pt x="187871" y="2526307"/>
                  </a:lnTo>
                  <a:lnTo>
                    <a:pt x="233755" y="2508587"/>
                  </a:lnTo>
                  <a:lnTo>
                    <a:pt x="278918" y="2489829"/>
                  </a:lnTo>
                  <a:lnTo>
                    <a:pt x="323215" y="2469832"/>
                  </a:lnTo>
                  <a:lnTo>
                    <a:pt x="366500" y="2448397"/>
                  </a:lnTo>
                  <a:lnTo>
                    <a:pt x="408630" y="2425323"/>
                  </a:lnTo>
                  <a:lnTo>
                    <a:pt x="449461" y="2400411"/>
                  </a:lnTo>
                  <a:lnTo>
                    <a:pt x="488848" y="2373460"/>
                  </a:lnTo>
                  <a:lnTo>
                    <a:pt x="526646" y="2344271"/>
                  </a:lnTo>
                  <a:lnTo>
                    <a:pt x="562711" y="2312645"/>
                  </a:lnTo>
                  <a:lnTo>
                    <a:pt x="596900" y="2278380"/>
                  </a:lnTo>
                  <a:lnTo>
                    <a:pt x="627342" y="2243485"/>
                  </a:lnTo>
                  <a:lnTo>
                    <a:pt x="657118" y="2205574"/>
                  </a:lnTo>
                  <a:lnTo>
                    <a:pt x="686104" y="2164984"/>
                  </a:lnTo>
                  <a:lnTo>
                    <a:pt x="714176" y="2122049"/>
                  </a:lnTo>
                  <a:lnTo>
                    <a:pt x="741209" y="2077108"/>
                  </a:lnTo>
                  <a:lnTo>
                    <a:pt x="767079" y="2030496"/>
                  </a:lnTo>
                  <a:lnTo>
                    <a:pt x="791663" y="1982549"/>
                  </a:lnTo>
                  <a:lnTo>
                    <a:pt x="814835" y="1933605"/>
                  </a:lnTo>
                  <a:lnTo>
                    <a:pt x="836472" y="1883999"/>
                  </a:lnTo>
                  <a:lnTo>
                    <a:pt x="856450" y="1834068"/>
                  </a:lnTo>
                  <a:lnTo>
                    <a:pt x="874644" y="1784148"/>
                  </a:lnTo>
                  <a:lnTo>
                    <a:pt x="890930" y="1734576"/>
                  </a:lnTo>
                  <a:lnTo>
                    <a:pt x="905184" y="1685688"/>
                  </a:lnTo>
                  <a:lnTo>
                    <a:pt x="917282" y="1637820"/>
                  </a:lnTo>
                  <a:lnTo>
                    <a:pt x="927100" y="1591310"/>
                  </a:lnTo>
                  <a:lnTo>
                    <a:pt x="933180" y="1545589"/>
                  </a:lnTo>
                  <a:lnTo>
                    <a:pt x="934193" y="1499866"/>
                  </a:lnTo>
                  <a:lnTo>
                    <a:pt x="930960" y="1454139"/>
                  </a:lnTo>
                  <a:lnTo>
                    <a:pt x="924307" y="1408405"/>
                  </a:lnTo>
                  <a:lnTo>
                    <a:pt x="915058" y="1362662"/>
                  </a:lnTo>
                  <a:lnTo>
                    <a:pt x="904036" y="1316908"/>
                  </a:lnTo>
                  <a:lnTo>
                    <a:pt x="892066" y="1271140"/>
                  </a:lnTo>
                  <a:lnTo>
                    <a:pt x="879972" y="1225357"/>
                  </a:lnTo>
                  <a:lnTo>
                    <a:pt x="868578" y="1179555"/>
                  </a:lnTo>
                  <a:lnTo>
                    <a:pt x="858708" y="1133733"/>
                  </a:lnTo>
                  <a:lnTo>
                    <a:pt x="851185" y="1087889"/>
                  </a:lnTo>
                  <a:lnTo>
                    <a:pt x="846835" y="1042019"/>
                  </a:lnTo>
                  <a:lnTo>
                    <a:pt x="846482" y="996123"/>
                  </a:lnTo>
                  <a:lnTo>
                    <a:pt x="850948" y="950197"/>
                  </a:lnTo>
                  <a:lnTo>
                    <a:pt x="861059" y="904239"/>
                  </a:lnTo>
                  <a:lnTo>
                    <a:pt x="875039" y="863079"/>
                  </a:lnTo>
                  <a:lnTo>
                    <a:pt x="893317" y="820486"/>
                  </a:lnTo>
                  <a:lnTo>
                    <a:pt x="915369" y="776767"/>
                  </a:lnTo>
                  <a:lnTo>
                    <a:pt x="940669" y="732229"/>
                  </a:lnTo>
                  <a:lnTo>
                    <a:pt x="968690" y="687179"/>
                  </a:lnTo>
                  <a:lnTo>
                    <a:pt x="998908" y="641924"/>
                  </a:lnTo>
                  <a:lnTo>
                    <a:pt x="1030796" y="596772"/>
                  </a:lnTo>
                  <a:lnTo>
                    <a:pt x="1063829" y="552029"/>
                  </a:lnTo>
                  <a:lnTo>
                    <a:pt x="1097481" y="508003"/>
                  </a:lnTo>
                  <a:lnTo>
                    <a:pt x="1131226" y="465000"/>
                  </a:lnTo>
                  <a:lnTo>
                    <a:pt x="1164538" y="423328"/>
                  </a:lnTo>
                  <a:lnTo>
                    <a:pt x="1196892" y="383294"/>
                  </a:lnTo>
                  <a:lnTo>
                    <a:pt x="1227761" y="345205"/>
                  </a:lnTo>
                  <a:lnTo>
                    <a:pt x="1256620" y="309368"/>
                  </a:lnTo>
                  <a:lnTo>
                    <a:pt x="1282944" y="276090"/>
                  </a:lnTo>
                  <a:lnTo>
                    <a:pt x="1306205" y="245678"/>
                  </a:lnTo>
                  <a:lnTo>
                    <a:pt x="1374485" y="145856"/>
                  </a:lnTo>
                  <a:lnTo>
                    <a:pt x="1405656" y="98328"/>
                  </a:lnTo>
                  <a:lnTo>
                    <a:pt x="1425732" y="68295"/>
                  </a:lnTo>
                  <a:lnTo>
                    <a:pt x="1441053" y="48199"/>
                  </a:lnTo>
                  <a:lnTo>
                    <a:pt x="1457959" y="30480"/>
                  </a:lnTo>
                  <a:lnTo>
                    <a:pt x="1482209" y="17621"/>
                  </a:lnTo>
                  <a:lnTo>
                    <a:pt x="1503362" y="19050"/>
                  </a:lnTo>
                  <a:lnTo>
                    <a:pt x="1518324" y="26193"/>
                  </a:lnTo>
                  <a:lnTo>
                    <a:pt x="1524000" y="30480"/>
                  </a:lnTo>
                </a:path>
                <a:path w="1524000" h="2590800">
                  <a:moveTo>
                    <a:pt x="0" y="0"/>
                  </a:moveTo>
                  <a:lnTo>
                    <a:pt x="0" y="0"/>
                  </a:lnTo>
                </a:path>
                <a:path w="1524000" h="2590800">
                  <a:moveTo>
                    <a:pt x="1524000" y="2590800"/>
                  </a:moveTo>
                  <a:lnTo>
                    <a:pt x="1524000" y="2590800"/>
                  </a:lnTo>
                </a:path>
              </a:pathLst>
            </a:custGeom>
            <a:ln w="38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1905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21590"/>
                  </a:lnTo>
                  <a:lnTo>
                    <a:pt x="7545070" y="2159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159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2540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545070" y="2540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254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540"/>
                  </a:lnTo>
                  <a:lnTo>
                    <a:pt x="8002270" y="254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508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508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7620"/>
                  </a:lnTo>
                  <a:lnTo>
                    <a:pt x="6478270" y="762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7620"/>
                  </a:lnTo>
                  <a:lnTo>
                    <a:pt x="7545070" y="762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32587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35560"/>
                  </a:lnTo>
                  <a:lnTo>
                    <a:pt x="0" y="52070"/>
                  </a:lnTo>
                  <a:lnTo>
                    <a:pt x="6325870" y="52070"/>
                  </a:lnTo>
                  <a:lnTo>
                    <a:pt x="6325870" y="35560"/>
                  </a:lnTo>
                  <a:lnTo>
                    <a:pt x="6325870" y="26670"/>
                  </a:lnTo>
                  <a:lnTo>
                    <a:pt x="6325870" y="24130"/>
                  </a:lnTo>
                  <a:lnTo>
                    <a:pt x="63258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4130"/>
                  </a:lnTo>
                  <a:lnTo>
                    <a:pt x="7240270" y="24130"/>
                  </a:lnTo>
                  <a:lnTo>
                    <a:pt x="7240270" y="35560"/>
                  </a:lnTo>
                  <a:lnTo>
                    <a:pt x="7240270" y="52070"/>
                  </a:lnTo>
                  <a:lnTo>
                    <a:pt x="9146540" y="52070"/>
                  </a:lnTo>
                  <a:lnTo>
                    <a:pt x="9146540" y="355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1397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16510"/>
                  </a:lnTo>
                  <a:lnTo>
                    <a:pt x="7240270" y="1651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19050"/>
                  </a:lnTo>
                  <a:lnTo>
                    <a:pt x="7392670" y="1905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2159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1590"/>
                  </a:lnTo>
                  <a:lnTo>
                    <a:pt x="7240270" y="2159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2540"/>
                  </a:moveTo>
                  <a:lnTo>
                    <a:pt x="6325870" y="2540"/>
                  </a:lnTo>
                  <a:lnTo>
                    <a:pt x="632587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254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"/>
                  </a:lnTo>
                  <a:lnTo>
                    <a:pt x="7697470" y="254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4782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6478270" y="52070"/>
                  </a:lnTo>
                  <a:lnTo>
                    <a:pt x="6478270" y="26670"/>
                  </a:lnTo>
                  <a:lnTo>
                    <a:pt x="6478270" y="25400"/>
                  </a:lnTo>
                  <a:lnTo>
                    <a:pt x="64782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697470" y="26670"/>
                  </a:lnTo>
                  <a:lnTo>
                    <a:pt x="76974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7620"/>
                  </a:moveTo>
                  <a:lnTo>
                    <a:pt x="6478270" y="7620"/>
                  </a:lnTo>
                  <a:lnTo>
                    <a:pt x="647827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762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7620"/>
                  </a:lnTo>
                  <a:lnTo>
                    <a:pt x="7697470" y="762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66306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6630670" y="26682"/>
                  </a:lnTo>
                  <a:lnTo>
                    <a:pt x="66306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1016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10160"/>
                  </a:lnTo>
                  <a:lnTo>
                    <a:pt x="6935470" y="1016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101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7240270" y="0"/>
                  </a:moveTo>
                  <a:lnTo>
                    <a:pt x="6935470" y="0"/>
                  </a:lnTo>
                  <a:lnTo>
                    <a:pt x="693547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12700"/>
                  </a:lnTo>
                  <a:lnTo>
                    <a:pt x="6630670" y="12700"/>
                  </a:lnTo>
                  <a:lnTo>
                    <a:pt x="663067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27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85799" y="609599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38862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371600"/>
                  </a:lnTo>
                  <a:lnTo>
                    <a:pt x="3886200" y="1371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562100" marR="199390" indent="-136017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dirty="0">
                <a:latin typeface="Arial"/>
                <a:cs typeface="Arial"/>
              </a:rPr>
              <a:t>Area </a:t>
            </a:r>
            <a:r>
              <a:rPr spc="-5" dirty="0"/>
              <a:t>Map</a:t>
            </a:r>
            <a:r>
              <a:rPr spc="-35" dirty="0"/>
              <a:t> </a:t>
            </a:r>
            <a:r>
              <a:rPr spc="-5" dirty="0"/>
              <a:t>Features</a:t>
            </a:r>
          </a:p>
        </p:txBody>
      </p:sp>
      <p:grpSp>
        <p:nvGrpSpPr>
          <p:cNvPr id="543" name="object 543"/>
          <p:cNvGrpSpPr/>
          <p:nvPr/>
        </p:nvGrpSpPr>
        <p:grpSpPr>
          <a:xfrm>
            <a:off x="1257707" y="3500527"/>
            <a:ext cx="6748145" cy="2905125"/>
            <a:chOff x="1257707" y="3500527"/>
            <a:chExt cx="6748145" cy="2905125"/>
          </a:xfrm>
        </p:grpSpPr>
        <p:sp>
          <p:nvSpPr>
            <p:cNvPr id="544" name="object 544"/>
            <p:cNvSpPr/>
            <p:nvPr/>
          </p:nvSpPr>
          <p:spPr>
            <a:xfrm>
              <a:off x="6324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324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543799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543799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391399" y="42672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391399" y="42672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238999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238999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6629399" y="365760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144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629399" y="365760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4572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304800"/>
                  </a:lnTo>
                  <a:lnTo>
                    <a:pt x="4572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476999" y="396240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914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914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476999" y="396240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457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152400"/>
                  </a:lnTo>
                  <a:lnTo>
                    <a:pt x="457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476999" y="41148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620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620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476999" y="41148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10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304800"/>
                  </a:lnTo>
                  <a:lnTo>
                    <a:pt x="3810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6476999" y="4419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476999" y="4419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238999" y="5334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238999" y="5334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304800"/>
                  </a:lnTo>
                  <a:lnTo>
                    <a:pt x="1524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7086599" y="5638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7086599" y="5638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238999" y="6096000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7238999" y="6096000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934199" y="5943600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7620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934199" y="5943600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3810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152400"/>
                  </a:lnTo>
                  <a:lnTo>
                    <a:pt x="3810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476999" y="563880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476999" y="563880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2286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304800"/>
                  </a:lnTo>
                  <a:lnTo>
                    <a:pt x="2286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324599" y="4572000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152400" y="1066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324599" y="4572000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762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066800"/>
                  </a:lnTo>
                  <a:lnTo>
                    <a:pt x="76200" y="1066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476999" y="4724400"/>
              <a:ext cx="762000" cy="914400"/>
            </a:xfrm>
            <a:custGeom>
              <a:avLst/>
              <a:gdLst/>
              <a:ahLst/>
              <a:cxnLst/>
              <a:rect l="l" t="t" r="r" b="b"/>
              <a:pathLst>
                <a:path w="762000" h="914400">
                  <a:moveTo>
                    <a:pt x="7620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762000" y="914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72199" y="3505200"/>
              <a:ext cx="1828800" cy="2895600"/>
            </a:xfrm>
            <a:custGeom>
              <a:avLst/>
              <a:gdLst/>
              <a:ahLst/>
              <a:cxnLst/>
              <a:rect l="l" t="t" r="r" b="b"/>
              <a:pathLst>
                <a:path w="1828800" h="2895600">
                  <a:moveTo>
                    <a:pt x="685800" y="2133600"/>
                  </a:moveTo>
                  <a:lnTo>
                    <a:pt x="304800" y="2133600"/>
                  </a:lnTo>
                  <a:lnTo>
                    <a:pt x="304800" y="1219200"/>
                  </a:lnTo>
                  <a:lnTo>
                    <a:pt x="1066800" y="1219200"/>
                  </a:lnTo>
                  <a:lnTo>
                    <a:pt x="1066800" y="2133600"/>
                  </a:lnTo>
                  <a:lnTo>
                    <a:pt x="685800" y="2133600"/>
                  </a:lnTo>
                  <a:close/>
                </a:path>
                <a:path w="1828800" h="2895600">
                  <a:moveTo>
                    <a:pt x="152400" y="0"/>
                  </a:moveTo>
                  <a:lnTo>
                    <a:pt x="152400" y="2895600"/>
                  </a:lnTo>
                </a:path>
                <a:path w="1828800" h="2895600">
                  <a:moveTo>
                    <a:pt x="304800" y="0"/>
                  </a:moveTo>
                  <a:lnTo>
                    <a:pt x="304800" y="2895600"/>
                  </a:lnTo>
                </a:path>
                <a:path w="1828800" h="2895600">
                  <a:moveTo>
                    <a:pt x="457200" y="0"/>
                  </a:moveTo>
                  <a:lnTo>
                    <a:pt x="457200" y="2895600"/>
                  </a:lnTo>
                </a:path>
                <a:path w="1828800" h="2895600">
                  <a:moveTo>
                    <a:pt x="609600" y="0"/>
                  </a:moveTo>
                  <a:lnTo>
                    <a:pt x="609600" y="2895600"/>
                  </a:lnTo>
                </a:path>
                <a:path w="1828800" h="2895600">
                  <a:moveTo>
                    <a:pt x="762000" y="0"/>
                  </a:moveTo>
                  <a:lnTo>
                    <a:pt x="762000" y="2895600"/>
                  </a:lnTo>
                </a:path>
                <a:path w="1828800" h="2895600">
                  <a:moveTo>
                    <a:pt x="914400" y="0"/>
                  </a:moveTo>
                  <a:lnTo>
                    <a:pt x="914400" y="2895600"/>
                  </a:lnTo>
                </a:path>
                <a:path w="1828800" h="2895600">
                  <a:moveTo>
                    <a:pt x="1066800" y="0"/>
                  </a:moveTo>
                  <a:lnTo>
                    <a:pt x="1066800" y="2895600"/>
                  </a:lnTo>
                </a:path>
                <a:path w="1828800" h="2895600">
                  <a:moveTo>
                    <a:pt x="1219200" y="0"/>
                  </a:moveTo>
                  <a:lnTo>
                    <a:pt x="1219200" y="2895600"/>
                  </a:lnTo>
                </a:path>
                <a:path w="1828800" h="2895600">
                  <a:moveTo>
                    <a:pt x="1371600" y="0"/>
                  </a:moveTo>
                  <a:lnTo>
                    <a:pt x="1371600" y="2895600"/>
                  </a:lnTo>
                </a:path>
                <a:path w="1828800" h="2895600">
                  <a:moveTo>
                    <a:pt x="1524000" y="0"/>
                  </a:moveTo>
                  <a:lnTo>
                    <a:pt x="1524000" y="2895600"/>
                  </a:lnTo>
                </a:path>
                <a:path w="1828800" h="2895600">
                  <a:moveTo>
                    <a:pt x="1676400" y="0"/>
                  </a:moveTo>
                  <a:lnTo>
                    <a:pt x="1676400" y="2895600"/>
                  </a:lnTo>
                </a:path>
                <a:path w="1828800" h="2895600">
                  <a:moveTo>
                    <a:pt x="0" y="0"/>
                  </a:moveTo>
                  <a:lnTo>
                    <a:pt x="0" y="2895600"/>
                  </a:lnTo>
                </a:path>
                <a:path w="1828800" h="2895600">
                  <a:moveTo>
                    <a:pt x="1828800" y="0"/>
                  </a:moveTo>
                  <a:lnTo>
                    <a:pt x="1828800" y="2895600"/>
                  </a:lnTo>
                </a:path>
                <a:path w="1828800" h="2895600">
                  <a:moveTo>
                    <a:pt x="0" y="0"/>
                  </a:moveTo>
                  <a:lnTo>
                    <a:pt x="1828800" y="0"/>
                  </a:lnTo>
                </a:path>
                <a:path w="1828800" h="2895600">
                  <a:moveTo>
                    <a:pt x="0" y="152400"/>
                  </a:moveTo>
                  <a:lnTo>
                    <a:pt x="18288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172199" y="38076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172199" y="3960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4672"/>
                  </a:moveTo>
                  <a:lnTo>
                    <a:pt x="1371600" y="4672"/>
                  </a:lnTo>
                </a:path>
                <a:path w="1828800" h="157479">
                  <a:moveTo>
                    <a:pt x="1524000" y="4672"/>
                  </a:moveTo>
                  <a:lnTo>
                    <a:pt x="1828800" y="4672"/>
                  </a:lnTo>
                </a:path>
                <a:path w="1828800" h="157479">
                  <a:moveTo>
                    <a:pt x="0" y="0"/>
                  </a:moveTo>
                  <a:lnTo>
                    <a:pt x="1371600" y="0"/>
                  </a:lnTo>
                </a:path>
                <a:path w="1828800" h="157479">
                  <a:moveTo>
                    <a:pt x="15240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219200" y="157072"/>
                  </a:lnTo>
                </a:path>
                <a:path w="1828800" h="157479">
                  <a:moveTo>
                    <a:pt x="13716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219200" y="152400"/>
                  </a:lnTo>
                </a:path>
                <a:path w="1828800" h="157479">
                  <a:moveTo>
                    <a:pt x="15240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172199" y="4269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72199" y="4264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1066800" y="0"/>
                  </a:lnTo>
                </a:path>
                <a:path w="1828800" h="157479">
                  <a:moveTo>
                    <a:pt x="13716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172199" y="4574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172199" y="4569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72199" y="4726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172199" y="4722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0668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914400" y="157072"/>
                  </a:lnTo>
                </a:path>
                <a:path w="1828800" h="1574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914400" y="152400"/>
                  </a:lnTo>
                </a:path>
                <a:path w="1828800" h="157479">
                  <a:moveTo>
                    <a:pt x="10668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172199" y="5031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172199" y="5026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2192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172199" y="5336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172199" y="5331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172199" y="5488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172199" y="54840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0668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6172199" y="56411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172199" y="56364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0668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172199" y="5793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172199" y="5788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762000" y="0"/>
                  </a:lnTo>
                </a:path>
                <a:path w="1828800" h="157479">
                  <a:moveTo>
                    <a:pt x="9144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609600" y="157072"/>
                  </a:lnTo>
                </a:path>
                <a:path w="1828800" h="157479">
                  <a:moveTo>
                    <a:pt x="7620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399"/>
                  </a:moveTo>
                  <a:lnTo>
                    <a:pt x="762000" y="152399"/>
                  </a:lnTo>
                </a:path>
                <a:path w="1828800" h="157479">
                  <a:moveTo>
                    <a:pt x="914400" y="152399"/>
                  </a:moveTo>
                  <a:lnTo>
                    <a:pt x="1828800" y="1523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172199" y="6093663"/>
              <a:ext cx="1828800" cy="152400"/>
            </a:xfrm>
            <a:custGeom>
              <a:avLst/>
              <a:gdLst/>
              <a:ahLst/>
              <a:cxnLst/>
              <a:rect l="l" t="t" r="r" b="b"/>
              <a:pathLst>
                <a:path w="1828800" h="152400">
                  <a:moveTo>
                    <a:pt x="0" y="4672"/>
                  </a:moveTo>
                  <a:lnTo>
                    <a:pt x="609600" y="4672"/>
                  </a:lnTo>
                </a:path>
                <a:path w="1828800" h="152400">
                  <a:moveTo>
                    <a:pt x="762000" y="4672"/>
                  </a:moveTo>
                  <a:lnTo>
                    <a:pt x="1828800" y="4672"/>
                  </a:lnTo>
                </a:path>
                <a:path w="1828800" h="152400">
                  <a:moveTo>
                    <a:pt x="0" y="0"/>
                  </a:moveTo>
                  <a:lnTo>
                    <a:pt x="457200" y="0"/>
                  </a:lnTo>
                </a:path>
                <a:path w="1828800" h="152400">
                  <a:moveTo>
                    <a:pt x="762000" y="0"/>
                  </a:moveTo>
                  <a:lnTo>
                    <a:pt x="1828800" y="0"/>
                  </a:lnTo>
                </a:path>
                <a:path w="1828800" h="152400">
                  <a:moveTo>
                    <a:pt x="0" y="152399"/>
                  </a:moveTo>
                  <a:lnTo>
                    <a:pt x="609600" y="152399"/>
                  </a:lnTo>
                </a:path>
                <a:path w="1828800" h="152400">
                  <a:moveTo>
                    <a:pt x="762000" y="152399"/>
                  </a:moveTo>
                  <a:lnTo>
                    <a:pt x="1828800" y="1523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172199" y="6250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172199" y="6400800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6293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6293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6293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6293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7817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7817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934199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6934199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6934199" y="5638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6934199" y="5181600"/>
              <a:ext cx="304800" cy="609600"/>
            </a:xfrm>
            <a:custGeom>
              <a:avLst/>
              <a:gdLst/>
              <a:ahLst/>
              <a:cxnLst/>
              <a:rect l="l" t="t" r="r" b="b"/>
              <a:pathLst>
                <a:path w="304800" h="609600">
                  <a:moveTo>
                    <a:pt x="76200" y="609600"/>
                  </a:moveTo>
                  <a:lnTo>
                    <a:pt x="0" y="609600"/>
                  </a:lnTo>
                  <a:lnTo>
                    <a:pt x="0" y="457200"/>
                  </a:lnTo>
                  <a:lnTo>
                    <a:pt x="152400" y="457200"/>
                  </a:lnTo>
                  <a:lnTo>
                    <a:pt x="152400" y="609600"/>
                  </a:lnTo>
                  <a:lnTo>
                    <a:pt x="76200" y="609600"/>
                  </a:lnTo>
                  <a:close/>
                </a:path>
                <a:path w="304800" h="609600">
                  <a:moveTo>
                    <a:pt x="228600" y="457200"/>
                  </a:moveTo>
                  <a:lnTo>
                    <a:pt x="152400" y="457200"/>
                  </a:lnTo>
                  <a:lnTo>
                    <a:pt x="152400" y="304800"/>
                  </a:lnTo>
                  <a:lnTo>
                    <a:pt x="304800" y="304800"/>
                  </a:lnTo>
                  <a:lnTo>
                    <a:pt x="304800" y="457200"/>
                  </a:lnTo>
                  <a:lnTo>
                    <a:pt x="228600" y="457200"/>
                  </a:lnTo>
                  <a:close/>
                </a:path>
                <a:path w="304800" h="609600">
                  <a:moveTo>
                    <a:pt x="2286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304800"/>
                  </a:lnTo>
                  <a:lnTo>
                    <a:pt x="228600" y="304800"/>
                  </a:lnTo>
                  <a:close/>
                </a:path>
                <a:path w="304800" h="609600">
                  <a:moveTo>
                    <a:pt x="22860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2286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2389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72389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238999" y="5181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238999" y="5181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238999" y="4876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086599" y="4724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286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304800"/>
                  </a:lnTo>
                  <a:lnTo>
                    <a:pt x="228600" y="304800"/>
                  </a:lnTo>
                  <a:close/>
                </a:path>
                <a:path w="304800" h="304800">
                  <a:moveTo>
                    <a:pt x="76200" y="304800"/>
                  </a:move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304800"/>
                  </a:lnTo>
                  <a:lnTo>
                    <a:pt x="76200" y="304800"/>
                  </a:lnTo>
                  <a:close/>
                </a:path>
                <a:path w="304800" h="3048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086599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7086599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7086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086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2389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2389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238999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238999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2389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72389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73913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3913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3913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3913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5437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5437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543799" y="3810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543799" y="3810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262379" y="35052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1295123" y="2297430"/>
                  </a:moveTo>
                  <a:lnTo>
                    <a:pt x="767080" y="2297430"/>
                  </a:lnTo>
                  <a:lnTo>
                    <a:pt x="771028" y="2298521"/>
                  </a:lnTo>
                  <a:lnTo>
                    <a:pt x="780573" y="2301398"/>
                  </a:lnTo>
                  <a:lnTo>
                    <a:pt x="821689" y="2321718"/>
                  </a:lnTo>
                  <a:lnTo>
                    <a:pt x="831214" y="2328167"/>
                  </a:lnTo>
                  <a:lnTo>
                    <a:pt x="840739" y="2334260"/>
                  </a:lnTo>
                  <a:lnTo>
                    <a:pt x="862449" y="2347198"/>
                  </a:lnTo>
                  <a:lnTo>
                    <a:pt x="884872" y="2358707"/>
                  </a:lnTo>
                  <a:lnTo>
                    <a:pt x="906819" y="2370693"/>
                  </a:lnTo>
                  <a:lnTo>
                    <a:pt x="927100" y="2385060"/>
                  </a:lnTo>
                  <a:lnTo>
                    <a:pt x="934283" y="2392937"/>
                  </a:lnTo>
                  <a:lnTo>
                    <a:pt x="939800" y="2402363"/>
                  </a:lnTo>
                  <a:lnTo>
                    <a:pt x="945316" y="2412027"/>
                  </a:lnTo>
                  <a:lnTo>
                    <a:pt x="952500" y="2420620"/>
                  </a:lnTo>
                  <a:lnTo>
                    <a:pt x="961290" y="2428359"/>
                  </a:lnTo>
                  <a:lnTo>
                    <a:pt x="970438" y="2434907"/>
                  </a:lnTo>
                  <a:lnTo>
                    <a:pt x="979824" y="2440979"/>
                  </a:lnTo>
                  <a:lnTo>
                    <a:pt x="989330" y="2447290"/>
                  </a:lnTo>
                  <a:lnTo>
                    <a:pt x="1081087" y="2472848"/>
                  </a:lnTo>
                  <a:lnTo>
                    <a:pt x="1127561" y="2484973"/>
                  </a:lnTo>
                  <a:lnTo>
                    <a:pt x="1174750" y="2495550"/>
                  </a:lnTo>
                  <a:lnTo>
                    <a:pt x="1245552" y="2480786"/>
                  </a:lnTo>
                  <a:lnTo>
                    <a:pt x="1286549" y="2469653"/>
                  </a:lnTo>
                  <a:lnTo>
                    <a:pt x="1319053" y="2441317"/>
                  </a:lnTo>
                  <a:lnTo>
                    <a:pt x="1322070" y="2403336"/>
                  </a:lnTo>
                  <a:lnTo>
                    <a:pt x="1323339" y="2385060"/>
                  </a:lnTo>
                  <a:lnTo>
                    <a:pt x="1319708" y="2372578"/>
                  </a:lnTo>
                  <a:lnTo>
                    <a:pt x="1310481" y="2342356"/>
                  </a:lnTo>
                  <a:lnTo>
                    <a:pt x="1298158" y="2305228"/>
                  </a:lnTo>
                  <a:lnTo>
                    <a:pt x="1295123" y="2297430"/>
                  </a:lnTo>
                  <a:close/>
                </a:path>
                <a:path w="1480820" h="2495550">
                  <a:moveTo>
                    <a:pt x="1023619" y="0"/>
                  </a:moveTo>
                  <a:lnTo>
                    <a:pt x="261619" y="76200"/>
                  </a:lnTo>
                  <a:lnTo>
                    <a:pt x="0" y="1170939"/>
                  </a:lnTo>
                  <a:lnTo>
                    <a:pt x="43" y="1229881"/>
                  </a:lnTo>
                  <a:lnTo>
                    <a:pt x="214" y="1284010"/>
                  </a:lnTo>
                  <a:lnTo>
                    <a:pt x="570" y="1333687"/>
                  </a:lnTo>
                  <a:lnTo>
                    <a:pt x="1171" y="1379274"/>
                  </a:lnTo>
                  <a:lnTo>
                    <a:pt x="2075" y="1421129"/>
                  </a:lnTo>
                  <a:lnTo>
                    <a:pt x="3342" y="1459616"/>
                  </a:lnTo>
                  <a:lnTo>
                    <a:pt x="7200" y="1527921"/>
                  </a:lnTo>
                  <a:lnTo>
                    <a:pt x="13217" y="1587076"/>
                  </a:lnTo>
                  <a:lnTo>
                    <a:pt x="21864" y="1639966"/>
                  </a:lnTo>
                  <a:lnTo>
                    <a:pt x="33613" y="1689475"/>
                  </a:lnTo>
                  <a:lnTo>
                    <a:pt x="48936" y="1738491"/>
                  </a:lnTo>
                  <a:lnTo>
                    <a:pt x="68305" y="1789897"/>
                  </a:lnTo>
                  <a:lnTo>
                    <a:pt x="92192" y="1846579"/>
                  </a:lnTo>
                  <a:lnTo>
                    <a:pt x="121069" y="1911424"/>
                  </a:lnTo>
                  <a:lnTo>
                    <a:pt x="174771" y="2030306"/>
                  </a:lnTo>
                  <a:lnTo>
                    <a:pt x="195678" y="2077140"/>
                  </a:lnTo>
                  <a:lnTo>
                    <a:pt x="218187" y="2128179"/>
                  </a:lnTo>
                  <a:lnTo>
                    <a:pt x="242355" y="2183783"/>
                  </a:lnTo>
                  <a:lnTo>
                    <a:pt x="268333" y="2244526"/>
                  </a:lnTo>
                  <a:lnTo>
                    <a:pt x="295909" y="2310130"/>
                  </a:lnTo>
                  <a:lnTo>
                    <a:pt x="321944" y="2348686"/>
                  </a:lnTo>
                  <a:lnTo>
                    <a:pt x="381634" y="2418179"/>
                  </a:lnTo>
                  <a:lnTo>
                    <a:pt x="407669" y="2457450"/>
                  </a:lnTo>
                  <a:lnTo>
                    <a:pt x="414019" y="2362200"/>
                  </a:lnTo>
                  <a:lnTo>
                    <a:pt x="767080" y="2297430"/>
                  </a:lnTo>
                  <a:lnTo>
                    <a:pt x="1295123" y="2297430"/>
                  </a:lnTo>
                  <a:lnTo>
                    <a:pt x="1285239" y="2272030"/>
                  </a:lnTo>
                  <a:lnTo>
                    <a:pt x="1280060" y="2262703"/>
                  </a:lnTo>
                  <a:lnTo>
                    <a:pt x="1274286" y="2253615"/>
                  </a:lnTo>
                  <a:lnTo>
                    <a:pt x="1268273" y="2244526"/>
                  </a:lnTo>
                  <a:lnTo>
                    <a:pt x="1262380" y="2235200"/>
                  </a:lnTo>
                  <a:lnTo>
                    <a:pt x="1242139" y="2189241"/>
                  </a:lnTo>
                  <a:lnTo>
                    <a:pt x="1231900" y="2138997"/>
                  </a:lnTo>
                  <a:lnTo>
                    <a:pt x="1224518" y="2087324"/>
                  </a:lnTo>
                  <a:lnTo>
                    <a:pt x="1212850" y="2037080"/>
                  </a:lnTo>
                  <a:lnTo>
                    <a:pt x="1205845" y="2022455"/>
                  </a:lnTo>
                  <a:lnTo>
                    <a:pt x="1195863" y="2008663"/>
                  </a:lnTo>
                  <a:lnTo>
                    <a:pt x="1185167" y="1995110"/>
                  </a:lnTo>
                  <a:lnTo>
                    <a:pt x="1176020" y="1981200"/>
                  </a:lnTo>
                  <a:lnTo>
                    <a:pt x="1152851" y="1936097"/>
                  </a:lnTo>
                  <a:lnTo>
                    <a:pt x="1129812" y="1890735"/>
                  </a:lnTo>
                  <a:lnTo>
                    <a:pt x="1106879" y="1845160"/>
                  </a:lnTo>
                  <a:lnTo>
                    <a:pt x="1084031" y="1799417"/>
                  </a:lnTo>
                  <a:lnTo>
                    <a:pt x="970245" y="1569788"/>
                  </a:lnTo>
                  <a:lnTo>
                    <a:pt x="947419" y="1524000"/>
                  </a:lnTo>
                  <a:lnTo>
                    <a:pt x="795019" y="990600"/>
                  </a:lnTo>
                  <a:lnTo>
                    <a:pt x="1480820" y="685800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262379" y="35052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407669" y="2457450"/>
                  </a:moveTo>
                  <a:lnTo>
                    <a:pt x="381634" y="2418179"/>
                  </a:lnTo>
                  <a:lnTo>
                    <a:pt x="351789" y="2383313"/>
                  </a:lnTo>
                  <a:lnTo>
                    <a:pt x="321944" y="2348686"/>
                  </a:lnTo>
                  <a:lnTo>
                    <a:pt x="295909" y="2310130"/>
                  </a:lnTo>
                  <a:lnTo>
                    <a:pt x="268243" y="2244313"/>
                  </a:lnTo>
                  <a:lnTo>
                    <a:pt x="242355" y="2183783"/>
                  </a:lnTo>
                  <a:lnTo>
                    <a:pt x="218187" y="2128179"/>
                  </a:lnTo>
                  <a:lnTo>
                    <a:pt x="195678" y="2077140"/>
                  </a:lnTo>
                  <a:lnTo>
                    <a:pt x="174771" y="2030306"/>
                  </a:lnTo>
                  <a:lnTo>
                    <a:pt x="155407" y="1987316"/>
                  </a:lnTo>
                  <a:lnTo>
                    <a:pt x="137526" y="1947809"/>
                  </a:lnTo>
                  <a:lnTo>
                    <a:pt x="121069" y="1911424"/>
                  </a:lnTo>
                  <a:lnTo>
                    <a:pt x="92192" y="1846579"/>
                  </a:lnTo>
                  <a:lnTo>
                    <a:pt x="68305" y="1789897"/>
                  </a:lnTo>
                  <a:lnTo>
                    <a:pt x="48936" y="1738491"/>
                  </a:lnTo>
                  <a:lnTo>
                    <a:pt x="33613" y="1689475"/>
                  </a:lnTo>
                  <a:lnTo>
                    <a:pt x="21864" y="1639966"/>
                  </a:lnTo>
                  <a:lnTo>
                    <a:pt x="13217" y="1587076"/>
                  </a:lnTo>
                  <a:lnTo>
                    <a:pt x="7200" y="1527921"/>
                  </a:lnTo>
                  <a:lnTo>
                    <a:pt x="3342" y="1459616"/>
                  </a:lnTo>
                  <a:lnTo>
                    <a:pt x="2075" y="1421129"/>
                  </a:lnTo>
                  <a:lnTo>
                    <a:pt x="1171" y="1379274"/>
                  </a:lnTo>
                  <a:lnTo>
                    <a:pt x="570" y="1333687"/>
                  </a:lnTo>
                  <a:lnTo>
                    <a:pt x="214" y="1284010"/>
                  </a:lnTo>
                  <a:lnTo>
                    <a:pt x="43" y="1229881"/>
                  </a:lnTo>
                  <a:lnTo>
                    <a:pt x="0" y="1170939"/>
                  </a:lnTo>
                  <a:lnTo>
                    <a:pt x="261619" y="76200"/>
                  </a:lnTo>
                  <a:lnTo>
                    <a:pt x="1023619" y="0"/>
                  </a:lnTo>
                  <a:lnTo>
                    <a:pt x="1480820" y="685800"/>
                  </a:lnTo>
                  <a:lnTo>
                    <a:pt x="795019" y="990600"/>
                  </a:lnTo>
                  <a:lnTo>
                    <a:pt x="947419" y="1524000"/>
                  </a:lnTo>
                  <a:lnTo>
                    <a:pt x="970245" y="1569788"/>
                  </a:lnTo>
                  <a:lnTo>
                    <a:pt x="993018" y="1615683"/>
                  </a:lnTo>
                  <a:lnTo>
                    <a:pt x="1015759" y="1661640"/>
                  </a:lnTo>
                  <a:lnTo>
                    <a:pt x="1038494" y="1707611"/>
                  </a:lnTo>
                  <a:lnTo>
                    <a:pt x="1061243" y="1753552"/>
                  </a:lnTo>
                  <a:lnTo>
                    <a:pt x="1084031" y="1799417"/>
                  </a:lnTo>
                  <a:lnTo>
                    <a:pt x="1106879" y="1845160"/>
                  </a:lnTo>
                  <a:lnTo>
                    <a:pt x="1129812" y="1890735"/>
                  </a:lnTo>
                  <a:lnTo>
                    <a:pt x="1152851" y="1936097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4518" y="2087324"/>
                  </a:lnTo>
                  <a:lnTo>
                    <a:pt x="1231900" y="2138997"/>
                  </a:lnTo>
                  <a:lnTo>
                    <a:pt x="1242139" y="2189241"/>
                  </a:lnTo>
                  <a:lnTo>
                    <a:pt x="1262380" y="2235200"/>
                  </a:lnTo>
                  <a:lnTo>
                    <a:pt x="1268273" y="2244526"/>
                  </a:lnTo>
                  <a:lnTo>
                    <a:pt x="1274286" y="2253615"/>
                  </a:lnTo>
                  <a:lnTo>
                    <a:pt x="1280060" y="2262703"/>
                  </a:lnTo>
                  <a:lnTo>
                    <a:pt x="1298158" y="2305228"/>
                  </a:lnTo>
                  <a:lnTo>
                    <a:pt x="1310481" y="2342356"/>
                  </a:lnTo>
                  <a:lnTo>
                    <a:pt x="1323339" y="2385060"/>
                  </a:lnTo>
                  <a:lnTo>
                    <a:pt x="1322070" y="2403336"/>
                  </a:lnTo>
                  <a:lnTo>
                    <a:pt x="1321752" y="2422683"/>
                  </a:lnTo>
                  <a:lnTo>
                    <a:pt x="1286549" y="2469653"/>
                  </a:lnTo>
                  <a:lnTo>
                    <a:pt x="1245552" y="2480786"/>
                  </a:lnTo>
                  <a:lnTo>
                    <a:pt x="1203126" y="2489775"/>
                  </a:lnTo>
                  <a:lnTo>
                    <a:pt x="1174750" y="2495550"/>
                  </a:lnTo>
                  <a:lnTo>
                    <a:pt x="1127561" y="2484973"/>
                  </a:lnTo>
                  <a:lnTo>
                    <a:pt x="1081087" y="2472848"/>
                  </a:lnTo>
                  <a:lnTo>
                    <a:pt x="1035089" y="2460009"/>
                  </a:lnTo>
                  <a:lnTo>
                    <a:pt x="989330" y="2447290"/>
                  </a:lnTo>
                  <a:lnTo>
                    <a:pt x="979824" y="2440979"/>
                  </a:lnTo>
                  <a:lnTo>
                    <a:pt x="970438" y="2434907"/>
                  </a:lnTo>
                  <a:lnTo>
                    <a:pt x="961290" y="2428359"/>
                  </a:lnTo>
                  <a:lnTo>
                    <a:pt x="952500" y="2420620"/>
                  </a:lnTo>
                  <a:lnTo>
                    <a:pt x="945316" y="2412027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19" y="2370693"/>
                  </a:lnTo>
                  <a:lnTo>
                    <a:pt x="884872" y="2358707"/>
                  </a:lnTo>
                  <a:lnTo>
                    <a:pt x="862449" y="2347198"/>
                  </a:lnTo>
                  <a:lnTo>
                    <a:pt x="840739" y="2334260"/>
                  </a:lnTo>
                  <a:lnTo>
                    <a:pt x="831214" y="2328167"/>
                  </a:lnTo>
                  <a:lnTo>
                    <a:pt x="821689" y="2321718"/>
                  </a:lnTo>
                  <a:lnTo>
                    <a:pt x="812164" y="2315507"/>
                  </a:lnTo>
                  <a:lnTo>
                    <a:pt x="771028" y="2298521"/>
                  </a:lnTo>
                  <a:lnTo>
                    <a:pt x="767080" y="2297430"/>
                  </a:lnTo>
                  <a:lnTo>
                    <a:pt x="414019" y="2362200"/>
                  </a:lnTo>
                  <a:lnTo>
                    <a:pt x="407669" y="2457450"/>
                  </a:lnTo>
                  <a:close/>
                </a:path>
                <a:path w="1480820" h="2495550">
                  <a:moveTo>
                    <a:pt x="0" y="0"/>
                  </a:moveTo>
                  <a:lnTo>
                    <a:pt x="0" y="0"/>
                  </a:lnTo>
                </a:path>
                <a:path w="1480820" h="2495550">
                  <a:moveTo>
                    <a:pt x="1480820" y="2495550"/>
                  </a:moveTo>
                  <a:lnTo>
                    <a:pt x="1480820" y="24955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733799" y="3657600"/>
              <a:ext cx="1482090" cy="2495550"/>
            </a:xfrm>
            <a:custGeom>
              <a:avLst/>
              <a:gdLst/>
              <a:ahLst/>
              <a:cxnLst/>
              <a:rect l="l" t="t" r="r" b="b"/>
              <a:pathLst>
                <a:path w="1482089" h="2495550">
                  <a:moveTo>
                    <a:pt x="1295983" y="2297430"/>
                  </a:moveTo>
                  <a:lnTo>
                    <a:pt x="767079" y="2297430"/>
                  </a:lnTo>
                  <a:lnTo>
                    <a:pt x="771227" y="2298521"/>
                  </a:lnTo>
                  <a:lnTo>
                    <a:pt x="781208" y="2301398"/>
                  </a:lnTo>
                  <a:lnTo>
                    <a:pt x="822483" y="2321242"/>
                  </a:lnTo>
                  <a:lnTo>
                    <a:pt x="842010" y="2334260"/>
                  </a:lnTo>
                  <a:lnTo>
                    <a:pt x="862984" y="2347198"/>
                  </a:lnTo>
                  <a:lnTo>
                    <a:pt x="906839" y="2370693"/>
                  </a:lnTo>
                  <a:lnTo>
                    <a:pt x="939800" y="2402363"/>
                  </a:lnTo>
                  <a:lnTo>
                    <a:pt x="945316" y="2412027"/>
                  </a:lnTo>
                  <a:lnTo>
                    <a:pt x="952500" y="2420620"/>
                  </a:lnTo>
                  <a:lnTo>
                    <a:pt x="989329" y="2446020"/>
                  </a:lnTo>
                  <a:lnTo>
                    <a:pt x="1081563" y="2472690"/>
                  </a:lnTo>
                  <a:lnTo>
                    <a:pt x="1127740" y="2484953"/>
                  </a:lnTo>
                  <a:lnTo>
                    <a:pt x="1174750" y="2495550"/>
                  </a:lnTo>
                  <a:lnTo>
                    <a:pt x="1203682" y="2489775"/>
                  </a:lnTo>
                  <a:lnTo>
                    <a:pt x="1246187" y="2480786"/>
                  </a:lnTo>
                  <a:lnTo>
                    <a:pt x="1287264" y="2469653"/>
                  </a:lnTo>
                  <a:lnTo>
                    <a:pt x="1319609" y="2441317"/>
                  </a:lnTo>
                  <a:lnTo>
                    <a:pt x="1322625" y="2403336"/>
                  </a:lnTo>
                  <a:lnTo>
                    <a:pt x="1324610" y="2385060"/>
                  </a:lnTo>
                  <a:lnTo>
                    <a:pt x="1320800" y="2372578"/>
                  </a:lnTo>
                  <a:lnTo>
                    <a:pt x="1311275" y="2342356"/>
                  </a:lnTo>
                  <a:lnTo>
                    <a:pt x="1298892" y="2305228"/>
                  </a:lnTo>
                  <a:lnTo>
                    <a:pt x="1295983" y="2297430"/>
                  </a:lnTo>
                  <a:close/>
                </a:path>
                <a:path w="1482089" h="2495550">
                  <a:moveTo>
                    <a:pt x="1023620" y="0"/>
                  </a:moveTo>
                  <a:lnTo>
                    <a:pt x="261620" y="76200"/>
                  </a:lnTo>
                  <a:lnTo>
                    <a:pt x="0" y="1170939"/>
                  </a:lnTo>
                  <a:lnTo>
                    <a:pt x="47" y="1229881"/>
                  </a:lnTo>
                  <a:lnTo>
                    <a:pt x="230" y="1284010"/>
                  </a:lnTo>
                  <a:lnTo>
                    <a:pt x="605" y="1333687"/>
                  </a:lnTo>
                  <a:lnTo>
                    <a:pt x="1232" y="1379274"/>
                  </a:lnTo>
                  <a:lnTo>
                    <a:pt x="2169" y="1421129"/>
                  </a:lnTo>
                  <a:lnTo>
                    <a:pt x="3474" y="1459616"/>
                  </a:lnTo>
                  <a:lnTo>
                    <a:pt x="7423" y="1527921"/>
                  </a:lnTo>
                  <a:lnTo>
                    <a:pt x="13546" y="1587076"/>
                  </a:lnTo>
                  <a:lnTo>
                    <a:pt x="22311" y="1639966"/>
                  </a:lnTo>
                  <a:lnTo>
                    <a:pt x="34185" y="1689475"/>
                  </a:lnTo>
                  <a:lnTo>
                    <a:pt x="49634" y="1738491"/>
                  </a:lnTo>
                  <a:lnTo>
                    <a:pt x="69128" y="1789897"/>
                  </a:lnTo>
                  <a:lnTo>
                    <a:pt x="93133" y="1846579"/>
                  </a:lnTo>
                  <a:lnTo>
                    <a:pt x="122116" y="1911424"/>
                  </a:lnTo>
                  <a:lnTo>
                    <a:pt x="156545" y="1987316"/>
                  </a:lnTo>
                  <a:lnTo>
                    <a:pt x="175947" y="2030306"/>
                  </a:lnTo>
                  <a:lnTo>
                    <a:pt x="196887" y="2077140"/>
                  </a:lnTo>
                  <a:lnTo>
                    <a:pt x="219421" y="2128179"/>
                  </a:lnTo>
                  <a:lnTo>
                    <a:pt x="243609" y="2183783"/>
                  </a:lnTo>
                  <a:lnTo>
                    <a:pt x="269599" y="2244526"/>
                  </a:lnTo>
                  <a:lnTo>
                    <a:pt x="297179" y="2310130"/>
                  </a:lnTo>
                  <a:lnTo>
                    <a:pt x="322480" y="2348686"/>
                  </a:lnTo>
                  <a:lnTo>
                    <a:pt x="381654" y="2418179"/>
                  </a:lnTo>
                  <a:lnTo>
                    <a:pt x="407670" y="2457450"/>
                  </a:lnTo>
                  <a:lnTo>
                    <a:pt x="414020" y="2362200"/>
                  </a:lnTo>
                  <a:lnTo>
                    <a:pt x="767079" y="2297430"/>
                  </a:lnTo>
                  <a:lnTo>
                    <a:pt x="1295983" y="2297430"/>
                  </a:lnTo>
                  <a:lnTo>
                    <a:pt x="1286510" y="2272030"/>
                  </a:lnTo>
                  <a:lnTo>
                    <a:pt x="1281132" y="2262703"/>
                  </a:lnTo>
                  <a:lnTo>
                    <a:pt x="1274921" y="2253615"/>
                  </a:lnTo>
                  <a:lnTo>
                    <a:pt x="1268472" y="2244526"/>
                  </a:lnTo>
                  <a:lnTo>
                    <a:pt x="1262379" y="2235200"/>
                  </a:lnTo>
                  <a:lnTo>
                    <a:pt x="1242317" y="2189241"/>
                  </a:lnTo>
                  <a:lnTo>
                    <a:pt x="1232376" y="2138997"/>
                  </a:lnTo>
                  <a:lnTo>
                    <a:pt x="1225053" y="2087324"/>
                  </a:lnTo>
                  <a:lnTo>
                    <a:pt x="1212850" y="2037080"/>
                  </a:lnTo>
                  <a:lnTo>
                    <a:pt x="1205845" y="2022455"/>
                  </a:lnTo>
                  <a:lnTo>
                    <a:pt x="1195863" y="2008663"/>
                  </a:lnTo>
                  <a:lnTo>
                    <a:pt x="1185167" y="1995110"/>
                  </a:lnTo>
                  <a:lnTo>
                    <a:pt x="1176020" y="1981200"/>
                  </a:lnTo>
                  <a:lnTo>
                    <a:pt x="1152851" y="1935788"/>
                  </a:lnTo>
                  <a:lnTo>
                    <a:pt x="1129812" y="1890247"/>
                  </a:lnTo>
                  <a:lnTo>
                    <a:pt x="1106879" y="1844600"/>
                  </a:lnTo>
                  <a:lnTo>
                    <a:pt x="1061243" y="1753076"/>
                  </a:lnTo>
                  <a:lnTo>
                    <a:pt x="970245" y="1569754"/>
                  </a:lnTo>
                  <a:lnTo>
                    <a:pt x="947420" y="1524000"/>
                  </a:lnTo>
                  <a:lnTo>
                    <a:pt x="795020" y="990600"/>
                  </a:lnTo>
                  <a:lnTo>
                    <a:pt x="1482089" y="685800"/>
                  </a:lnTo>
                  <a:lnTo>
                    <a:pt x="1023620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733799" y="3657600"/>
              <a:ext cx="1482090" cy="2495550"/>
            </a:xfrm>
            <a:custGeom>
              <a:avLst/>
              <a:gdLst/>
              <a:ahLst/>
              <a:cxnLst/>
              <a:rect l="l" t="t" r="r" b="b"/>
              <a:pathLst>
                <a:path w="1482089" h="2495550">
                  <a:moveTo>
                    <a:pt x="407670" y="2457450"/>
                  </a:moveTo>
                  <a:lnTo>
                    <a:pt x="381654" y="2418179"/>
                  </a:lnTo>
                  <a:lnTo>
                    <a:pt x="351948" y="2383313"/>
                  </a:lnTo>
                  <a:lnTo>
                    <a:pt x="322480" y="2348686"/>
                  </a:lnTo>
                  <a:lnTo>
                    <a:pt x="297179" y="2310130"/>
                  </a:lnTo>
                  <a:lnTo>
                    <a:pt x="269509" y="2244313"/>
                  </a:lnTo>
                  <a:lnTo>
                    <a:pt x="243609" y="2183783"/>
                  </a:lnTo>
                  <a:lnTo>
                    <a:pt x="219421" y="2128179"/>
                  </a:lnTo>
                  <a:lnTo>
                    <a:pt x="196887" y="2077140"/>
                  </a:lnTo>
                  <a:lnTo>
                    <a:pt x="175947" y="2030306"/>
                  </a:lnTo>
                  <a:lnTo>
                    <a:pt x="156545" y="1987316"/>
                  </a:lnTo>
                  <a:lnTo>
                    <a:pt x="138620" y="1947809"/>
                  </a:lnTo>
                  <a:lnTo>
                    <a:pt x="122116" y="1911424"/>
                  </a:lnTo>
                  <a:lnTo>
                    <a:pt x="93133" y="1846579"/>
                  </a:lnTo>
                  <a:lnTo>
                    <a:pt x="69128" y="1789897"/>
                  </a:lnTo>
                  <a:lnTo>
                    <a:pt x="49634" y="1738491"/>
                  </a:lnTo>
                  <a:lnTo>
                    <a:pt x="34185" y="1689475"/>
                  </a:lnTo>
                  <a:lnTo>
                    <a:pt x="22311" y="1639966"/>
                  </a:lnTo>
                  <a:lnTo>
                    <a:pt x="13546" y="1587076"/>
                  </a:lnTo>
                  <a:lnTo>
                    <a:pt x="7423" y="1527921"/>
                  </a:lnTo>
                  <a:lnTo>
                    <a:pt x="3474" y="1459616"/>
                  </a:lnTo>
                  <a:lnTo>
                    <a:pt x="2169" y="1421129"/>
                  </a:lnTo>
                  <a:lnTo>
                    <a:pt x="1232" y="1379274"/>
                  </a:lnTo>
                  <a:lnTo>
                    <a:pt x="605" y="1333687"/>
                  </a:lnTo>
                  <a:lnTo>
                    <a:pt x="230" y="1284010"/>
                  </a:lnTo>
                  <a:lnTo>
                    <a:pt x="47" y="1229881"/>
                  </a:lnTo>
                  <a:lnTo>
                    <a:pt x="0" y="1170939"/>
                  </a:lnTo>
                  <a:lnTo>
                    <a:pt x="261620" y="76200"/>
                  </a:lnTo>
                  <a:lnTo>
                    <a:pt x="1023620" y="0"/>
                  </a:lnTo>
                  <a:lnTo>
                    <a:pt x="1482089" y="685800"/>
                  </a:lnTo>
                  <a:lnTo>
                    <a:pt x="795020" y="990600"/>
                  </a:lnTo>
                  <a:lnTo>
                    <a:pt x="947420" y="1524000"/>
                  </a:lnTo>
                  <a:lnTo>
                    <a:pt x="970245" y="1569754"/>
                  </a:lnTo>
                  <a:lnTo>
                    <a:pt x="993018" y="1615561"/>
                  </a:lnTo>
                  <a:lnTo>
                    <a:pt x="1015759" y="1661400"/>
                  </a:lnTo>
                  <a:lnTo>
                    <a:pt x="1038494" y="1707245"/>
                  </a:lnTo>
                  <a:lnTo>
                    <a:pt x="1061243" y="1753076"/>
                  </a:lnTo>
                  <a:lnTo>
                    <a:pt x="1084031" y="1798868"/>
                  </a:lnTo>
                  <a:lnTo>
                    <a:pt x="1106879" y="1844600"/>
                  </a:lnTo>
                  <a:lnTo>
                    <a:pt x="1129812" y="1890247"/>
                  </a:lnTo>
                  <a:lnTo>
                    <a:pt x="1152851" y="1935788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5053" y="2087324"/>
                  </a:lnTo>
                  <a:lnTo>
                    <a:pt x="1232376" y="2138997"/>
                  </a:lnTo>
                  <a:lnTo>
                    <a:pt x="1242317" y="2189241"/>
                  </a:lnTo>
                  <a:lnTo>
                    <a:pt x="1262379" y="2235200"/>
                  </a:lnTo>
                  <a:lnTo>
                    <a:pt x="1268472" y="2244526"/>
                  </a:lnTo>
                  <a:lnTo>
                    <a:pt x="1274921" y="2253615"/>
                  </a:lnTo>
                  <a:lnTo>
                    <a:pt x="1281132" y="2262703"/>
                  </a:lnTo>
                  <a:lnTo>
                    <a:pt x="1298892" y="2305228"/>
                  </a:lnTo>
                  <a:lnTo>
                    <a:pt x="1311275" y="2342356"/>
                  </a:lnTo>
                  <a:lnTo>
                    <a:pt x="1324610" y="2385060"/>
                  </a:lnTo>
                  <a:lnTo>
                    <a:pt x="1322625" y="2403336"/>
                  </a:lnTo>
                  <a:lnTo>
                    <a:pt x="1322070" y="2422683"/>
                  </a:lnTo>
                  <a:lnTo>
                    <a:pt x="1287264" y="2469653"/>
                  </a:lnTo>
                  <a:lnTo>
                    <a:pt x="1246187" y="2480786"/>
                  </a:lnTo>
                  <a:lnTo>
                    <a:pt x="1203682" y="2489775"/>
                  </a:lnTo>
                  <a:lnTo>
                    <a:pt x="1174750" y="2495550"/>
                  </a:lnTo>
                  <a:lnTo>
                    <a:pt x="1127740" y="2484953"/>
                  </a:lnTo>
                  <a:lnTo>
                    <a:pt x="1081563" y="2472690"/>
                  </a:lnTo>
                  <a:lnTo>
                    <a:pt x="1035625" y="2459474"/>
                  </a:lnTo>
                  <a:lnTo>
                    <a:pt x="989329" y="2446020"/>
                  </a:lnTo>
                  <a:lnTo>
                    <a:pt x="952500" y="2420620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39" y="2370693"/>
                  </a:lnTo>
                  <a:lnTo>
                    <a:pt x="885031" y="2358707"/>
                  </a:lnTo>
                  <a:lnTo>
                    <a:pt x="862984" y="2347198"/>
                  </a:lnTo>
                  <a:lnTo>
                    <a:pt x="842010" y="2334260"/>
                  </a:lnTo>
                  <a:lnTo>
                    <a:pt x="803910" y="2310130"/>
                  </a:lnTo>
                  <a:lnTo>
                    <a:pt x="767079" y="2297430"/>
                  </a:lnTo>
                  <a:lnTo>
                    <a:pt x="414020" y="2362200"/>
                  </a:lnTo>
                  <a:lnTo>
                    <a:pt x="407670" y="2457450"/>
                  </a:lnTo>
                  <a:close/>
                </a:path>
                <a:path w="1482089" h="2495550">
                  <a:moveTo>
                    <a:pt x="0" y="0"/>
                  </a:moveTo>
                  <a:lnTo>
                    <a:pt x="0" y="0"/>
                  </a:lnTo>
                </a:path>
                <a:path w="1482089" h="2495550">
                  <a:moveTo>
                    <a:pt x="1482089" y="2495550"/>
                  </a:moveTo>
                  <a:lnTo>
                    <a:pt x="1482089" y="24955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400799" y="37338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407670" y="2457450"/>
                  </a:moveTo>
                  <a:lnTo>
                    <a:pt x="381654" y="2418179"/>
                  </a:lnTo>
                  <a:lnTo>
                    <a:pt x="351948" y="2383313"/>
                  </a:lnTo>
                  <a:lnTo>
                    <a:pt x="322480" y="2348686"/>
                  </a:lnTo>
                  <a:lnTo>
                    <a:pt x="297179" y="2310130"/>
                  </a:lnTo>
                  <a:lnTo>
                    <a:pt x="269509" y="2244313"/>
                  </a:lnTo>
                  <a:lnTo>
                    <a:pt x="243609" y="2183783"/>
                  </a:lnTo>
                  <a:lnTo>
                    <a:pt x="219421" y="2128179"/>
                  </a:lnTo>
                  <a:lnTo>
                    <a:pt x="196887" y="2077140"/>
                  </a:lnTo>
                  <a:lnTo>
                    <a:pt x="175947" y="2030306"/>
                  </a:lnTo>
                  <a:lnTo>
                    <a:pt x="156545" y="1987316"/>
                  </a:lnTo>
                  <a:lnTo>
                    <a:pt x="138620" y="1947809"/>
                  </a:lnTo>
                  <a:lnTo>
                    <a:pt x="122116" y="1911424"/>
                  </a:lnTo>
                  <a:lnTo>
                    <a:pt x="93133" y="1846579"/>
                  </a:lnTo>
                  <a:lnTo>
                    <a:pt x="69128" y="1789897"/>
                  </a:lnTo>
                  <a:lnTo>
                    <a:pt x="49634" y="1738491"/>
                  </a:lnTo>
                  <a:lnTo>
                    <a:pt x="34185" y="1689475"/>
                  </a:lnTo>
                  <a:lnTo>
                    <a:pt x="22311" y="1639966"/>
                  </a:lnTo>
                  <a:lnTo>
                    <a:pt x="13546" y="1587076"/>
                  </a:lnTo>
                  <a:lnTo>
                    <a:pt x="7423" y="1527921"/>
                  </a:lnTo>
                  <a:lnTo>
                    <a:pt x="3474" y="1459616"/>
                  </a:lnTo>
                  <a:lnTo>
                    <a:pt x="2169" y="1421129"/>
                  </a:lnTo>
                  <a:lnTo>
                    <a:pt x="1232" y="1379274"/>
                  </a:lnTo>
                  <a:lnTo>
                    <a:pt x="605" y="1333687"/>
                  </a:lnTo>
                  <a:lnTo>
                    <a:pt x="230" y="1284010"/>
                  </a:lnTo>
                  <a:lnTo>
                    <a:pt x="47" y="1229881"/>
                  </a:lnTo>
                  <a:lnTo>
                    <a:pt x="0" y="1170939"/>
                  </a:lnTo>
                  <a:lnTo>
                    <a:pt x="261620" y="76200"/>
                  </a:lnTo>
                  <a:lnTo>
                    <a:pt x="1023620" y="0"/>
                  </a:lnTo>
                  <a:lnTo>
                    <a:pt x="1480820" y="685800"/>
                  </a:lnTo>
                  <a:lnTo>
                    <a:pt x="795020" y="990600"/>
                  </a:lnTo>
                  <a:lnTo>
                    <a:pt x="947420" y="1524000"/>
                  </a:lnTo>
                  <a:lnTo>
                    <a:pt x="970245" y="1569788"/>
                  </a:lnTo>
                  <a:lnTo>
                    <a:pt x="993018" y="1615683"/>
                  </a:lnTo>
                  <a:lnTo>
                    <a:pt x="1015759" y="1661640"/>
                  </a:lnTo>
                  <a:lnTo>
                    <a:pt x="1038494" y="1707611"/>
                  </a:lnTo>
                  <a:lnTo>
                    <a:pt x="1061243" y="1753552"/>
                  </a:lnTo>
                  <a:lnTo>
                    <a:pt x="1084031" y="1799417"/>
                  </a:lnTo>
                  <a:lnTo>
                    <a:pt x="1106879" y="1845160"/>
                  </a:lnTo>
                  <a:lnTo>
                    <a:pt x="1129812" y="1890735"/>
                  </a:lnTo>
                  <a:lnTo>
                    <a:pt x="1152851" y="1936097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5053" y="2087324"/>
                  </a:lnTo>
                  <a:lnTo>
                    <a:pt x="1232376" y="2138997"/>
                  </a:lnTo>
                  <a:lnTo>
                    <a:pt x="1242317" y="2189241"/>
                  </a:lnTo>
                  <a:lnTo>
                    <a:pt x="1262379" y="2235200"/>
                  </a:lnTo>
                  <a:lnTo>
                    <a:pt x="1268293" y="2244526"/>
                  </a:lnTo>
                  <a:lnTo>
                    <a:pt x="1274445" y="2253615"/>
                  </a:lnTo>
                  <a:lnTo>
                    <a:pt x="1280596" y="2262703"/>
                  </a:lnTo>
                  <a:lnTo>
                    <a:pt x="1298892" y="2305228"/>
                  </a:lnTo>
                  <a:lnTo>
                    <a:pt x="1311275" y="2342356"/>
                  </a:lnTo>
                  <a:lnTo>
                    <a:pt x="1324609" y="2385060"/>
                  </a:lnTo>
                  <a:lnTo>
                    <a:pt x="1322625" y="2403336"/>
                  </a:lnTo>
                  <a:lnTo>
                    <a:pt x="1322069" y="2422683"/>
                  </a:lnTo>
                  <a:lnTo>
                    <a:pt x="1287264" y="2469653"/>
                  </a:lnTo>
                  <a:lnTo>
                    <a:pt x="1246187" y="2480786"/>
                  </a:lnTo>
                  <a:lnTo>
                    <a:pt x="1203682" y="2489775"/>
                  </a:lnTo>
                  <a:lnTo>
                    <a:pt x="1174750" y="2495550"/>
                  </a:lnTo>
                  <a:lnTo>
                    <a:pt x="1127561" y="2484973"/>
                  </a:lnTo>
                  <a:lnTo>
                    <a:pt x="1081087" y="2472848"/>
                  </a:lnTo>
                  <a:lnTo>
                    <a:pt x="1035089" y="2460009"/>
                  </a:lnTo>
                  <a:lnTo>
                    <a:pt x="989329" y="2447290"/>
                  </a:lnTo>
                  <a:lnTo>
                    <a:pt x="979824" y="2440979"/>
                  </a:lnTo>
                  <a:lnTo>
                    <a:pt x="970438" y="2434907"/>
                  </a:lnTo>
                  <a:lnTo>
                    <a:pt x="961290" y="2428359"/>
                  </a:lnTo>
                  <a:lnTo>
                    <a:pt x="952500" y="2420620"/>
                  </a:lnTo>
                  <a:lnTo>
                    <a:pt x="945316" y="2412027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19" y="2370693"/>
                  </a:lnTo>
                  <a:lnTo>
                    <a:pt x="884872" y="2358707"/>
                  </a:lnTo>
                  <a:lnTo>
                    <a:pt x="862449" y="2347198"/>
                  </a:lnTo>
                  <a:lnTo>
                    <a:pt x="840740" y="2334260"/>
                  </a:lnTo>
                  <a:lnTo>
                    <a:pt x="802640" y="2310130"/>
                  </a:lnTo>
                  <a:lnTo>
                    <a:pt x="767079" y="2297430"/>
                  </a:lnTo>
                  <a:lnTo>
                    <a:pt x="414020" y="2362200"/>
                  </a:lnTo>
                  <a:lnTo>
                    <a:pt x="407670" y="2457450"/>
                  </a:lnTo>
                  <a:close/>
                </a:path>
                <a:path w="1480820" h="2495550">
                  <a:moveTo>
                    <a:pt x="0" y="0"/>
                  </a:moveTo>
                  <a:lnTo>
                    <a:pt x="0" y="0"/>
                  </a:lnTo>
                </a:path>
                <a:path w="1480820" h="2495550">
                  <a:moveTo>
                    <a:pt x="1480820" y="2495550"/>
                  </a:moveTo>
                  <a:lnTo>
                    <a:pt x="1480820" y="249555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67817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7817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853180" y="5506720"/>
              <a:ext cx="261620" cy="589280"/>
            </a:xfrm>
            <a:custGeom>
              <a:avLst/>
              <a:gdLst/>
              <a:ahLst/>
              <a:cxnLst/>
              <a:rect l="l" t="t" r="r" b="b"/>
              <a:pathLst>
                <a:path w="261620" h="589279">
                  <a:moveTo>
                    <a:pt x="261620" y="58927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803649" y="5410200"/>
              <a:ext cx="104139" cy="127000"/>
            </a:xfrm>
            <a:custGeom>
              <a:avLst/>
              <a:gdLst/>
              <a:ahLst/>
              <a:cxnLst/>
              <a:rect l="l" t="t" r="r" b="b"/>
              <a:pathLst>
                <a:path w="104139" h="127000">
                  <a:moveTo>
                    <a:pt x="6350" y="0"/>
                  </a:moveTo>
                  <a:lnTo>
                    <a:pt x="0" y="127000"/>
                  </a:lnTo>
                  <a:lnTo>
                    <a:pt x="104139" y="8128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766819" y="5283200"/>
              <a:ext cx="43180" cy="127000"/>
            </a:xfrm>
            <a:custGeom>
              <a:avLst/>
              <a:gdLst/>
              <a:ahLst/>
              <a:cxnLst/>
              <a:rect l="l" t="t" r="r" b="b"/>
              <a:pathLst>
                <a:path w="43179" h="127000">
                  <a:moveTo>
                    <a:pt x="43179" y="1270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714749" y="5181600"/>
              <a:ext cx="109220" cy="125730"/>
            </a:xfrm>
            <a:custGeom>
              <a:avLst/>
              <a:gdLst/>
              <a:ahLst/>
              <a:cxnLst/>
              <a:rect l="l" t="t" r="r" b="b"/>
              <a:pathLst>
                <a:path w="109220" h="125729">
                  <a:moveTo>
                    <a:pt x="19050" y="0"/>
                  </a:moveTo>
                  <a:lnTo>
                    <a:pt x="0" y="125730"/>
                  </a:lnTo>
                  <a:lnTo>
                    <a:pt x="109220" y="9016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733799" y="4983480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20">
                  <a:moveTo>
                    <a:pt x="0" y="19812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676649" y="48768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733799" y="3990340"/>
              <a:ext cx="204470" cy="886460"/>
            </a:xfrm>
            <a:custGeom>
              <a:avLst/>
              <a:gdLst/>
              <a:ahLst/>
              <a:cxnLst/>
              <a:rect l="l" t="t" r="r" b="b"/>
              <a:pathLst>
                <a:path w="204470" h="886460">
                  <a:moveTo>
                    <a:pt x="0" y="886460"/>
                  </a:moveTo>
                  <a:lnTo>
                    <a:pt x="20447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881119" y="3733800"/>
              <a:ext cx="157479" cy="2768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038599" y="3669030"/>
              <a:ext cx="655320" cy="64769"/>
            </a:xfrm>
            <a:custGeom>
              <a:avLst/>
              <a:gdLst/>
              <a:ahLst/>
              <a:cxnLst/>
              <a:rect l="l" t="t" r="r" b="b"/>
              <a:pathLst>
                <a:path w="655320" h="64770">
                  <a:moveTo>
                    <a:pt x="0" y="64770"/>
                  </a:moveTo>
                  <a:lnTo>
                    <a:pt x="65532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681219" y="3611880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79" h="114300">
                  <a:moveTo>
                    <a:pt x="0" y="0"/>
                  </a:moveTo>
                  <a:lnTo>
                    <a:pt x="11429" y="114300"/>
                  </a:lnTo>
                  <a:lnTo>
                    <a:pt x="119379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114799" y="5924550"/>
              <a:ext cx="400050" cy="171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592319" y="4343400"/>
              <a:ext cx="589280" cy="261620"/>
            </a:xfrm>
            <a:custGeom>
              <a:avLst/>
              <a:gdLst/>
              <a:ahLst/>
              <a:cxnLst/>
              <a:rect l="l" t="t" r="r" b="b"/>
              <a:pathLst>
                <a:path w="589279" h="261620">
                  <a:moveTo>
                    <a:pt x="589279" y="0"/>
                  </a:moveTo>
                  <a:lnTo>
                    <a:pt x="0" y="26161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495799" y="4549140"/>
              <a:ext cx="127000" cy="105410"/>
            </a:xfrm>
            <a:custGeom>
              <a:avLst/>
              <a:gdLst/>
              <a:ahLst/>
              <a:cxnLst/>
              <a:rect l="l" t="t" r="r" b="b"/>
              <a:pathLst>
                <a:path w="127000" h="105410">
                  <a:moveTo>
                    <a:pt x="81279" y="0"/>
                  </a:moveTo>
                  <a:lnTo>
                    <a:pt x="0" y="99060"/>
                  </a:lnTo>
                  <a:lnTo>
                    <a:pt x="127000" y="105410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724399" y="3657600"/>
              <a:ext cx="397510" cy="596900"/>
            </a:xfrm>
            <a:custGeom>
              <a:avLst/>
              <a:gdLst/>
              <a:ahLst/>
              <a:cxnLst/>
              <a:rect l="l" t="t" r="r" b="b"/>
              <a:pathLst>
                <a:path w="397510" h="596900">
                  <a:moveTo>
                    <a:pt x="0" y="0"/>
                  </a:moveTo>
                  <a:lnTo>
                    <a:pt x="397510" y="59690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069840" y="4216400"/>
              <a:ext cx="111760" cy="127000"/>
            </a:xfrm>
            <a:custGeom>
              <a:avLst/>
              <a:gdLst/>
              <a:ahLst/>
              <a:cxnLst/>
              <a:rect l="l" t="t" r="r" b="b"/>
              <a:pathLst>
                <a:path w="111760" h="127000">
                  <a:moveTo>
                    <a:pt x="95250" y="0"/>
                  </a:moveTo>
                  <a:lnTo>
                    <a:pt x="0" y="63500"/>
                  </a:lnTo>
                  <a:lnTo>
                    <a:pt x="111760" y="1270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495799" y="4572000"/>
              <a:ext cx="127000" cy="505459"/>
            </a:xfrm>
            <a:custGeom>
              <a:avLst/>
              <a:gdLst/>
              <a:ahLst/>
              <a:cxnLst/>
              <a:rect l="l" t="t" r="r" b="b"/>
              <a:pathLst>
                <a:path w="127000" h="505460">
                  <a:moveTo>
                    <a:pt x="0" y="0"/>
                  </a:moveTo>
                  <a:lnTo>
                    <a:pt x="127000" y="505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565649" y="5057140"/>
              <a:ext cx="110489" cy="124460"/>
            </a:xfrm>
            <a:custGeom>
              <a:avLst/>
              <a:gdLst/>
              <a:ahLst/>
              <a:cxnLst/>
              <a:rect l="l" t="t" r="r" b="b"/>
              <a:pathLst>
                <a:path w="110489" h="124460">
                  <a:moveTo>
                    <a:pt x="110489" y="0"/>
                  </a:moveTo>
                  <a:lnTo>
                    <a:pt x="0" y="26670"/>
                  </a:lnTo>
                  <a:lnTo>
                    <a:pt x="82550" y="12446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648199" y="5105400"/>
              <a:ext cx="256540" cy="514350"/>
            </a:xfrm>
            <a:custGeom>
              <a:avLst/>
              <a:gdLst/>
              <a:ahLst/>
              <a:cxnLst/>
              <a:rect l="l" t="t" r="r" b="b"/>
              <a:pathLst>
                <a:path w="256539" h="514350">
                  <a:moveTo>
                    <a:pt x="0" y="0"/>
                  </a:moveTo>
                  <a:lnTo>
                    <a:pt x="256539" y="5143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850129" y="5586730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52070"/>
                  </a:lnTo>
                  <a:lnTo>
                    <a:pt x="102870" y="12827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952999" y="5715000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59"/>
                  </a:moveTo>
                  <a:lnTo>
                    <a:pt x="19050" y="22859"/>
                  </a:lnTo>
                </a:path>
              </a:pathLst>
            </a:custGeom>
            <a:ln w="4571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895849" y="57531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952999" y="5867400"/>
              <a:ext cx="27940" cy="57150"/>
            </a:xfrm>
            <a:custGeom>
              <a:avLst/>
              <a:gdLst/>
              <a:ahLst/>
              <a:cxnLst/>
              <a:rect l="l" t="t" r="r" b="b"/>
              <a:pathLst>
                <a:path w="27939" h="57150">
                  <a:moveTo>
                    <a:pt x="0" y="0"/>
                  </a:moveTo>
                  <a:lnTo>
                    <a:pt x="27939" y="571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926329" y="5891530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52070"/>
                  </a:lnTo>
                  <a:lnTo>
                    <a:pt x="102870" y="12827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029199" y="6019800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59"/>
                  </a:moveTo>
                  <a:lnTo>
                    <a:pt x="19050" y="22859"/>
                  </a:lnTo>
                </a:path>
              </a:pathLst>
            </a:custGeom>
            <a:ln w="4572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972049" y="60579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983479" y="6172200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4572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876799" y="6115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819649" y="6144260"/>
              <a:ext cx="57150" cy="27940"/>
            </a:xfrm>
            <a:custGeom>
              <a:avLst/>
              <a:gdLst/>
              <a:ahLst/>
              <a:cxnLst/>
              <a:rect l="l" t="t" r="r" b="b"/>
              <a:pathLst>
                <a:path w="57150" h="27939">
                  <a:moveTo>
                    <a:pt x="57150" y="279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724399" y="6096000"/>
              <a:ext cx="128270" cy="101600"/>
            </a:xfrm>
            <a:custGeom>
              <a:avLst/>
              <a:gdLst/>
              <a:ahLst/>
              <a:cxnLst/>
              <a:rect l="l" t="t" r="r" b="b"/>
              <a:pathLst>
                <a:path w="128270" h="101600">
                  <a:moveTo>
                    <a:pt x="128270" y="0"/>
                  </a:moveTo>
                  <a:lnTo>
                    <a:pt x="0" y="0"/>
                  </a:lnTo>
                  <a:lnTo>
                    <a:pt x="76200" y="10160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723129" y="609473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70" y="127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648199" y="6019800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40639" y="120650"/>
                  </a:lnTo>
                  <a:lnTo>
                    <a:pt x="120650" y="40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91049" y="5991860"/>
              <a:ext cx="57150" cy="27940"/>
            </a:xfrm>
            <a:custGeom>
              <a:avLst/>
              <a:gdLst/>
              <a:ahLst/>
              <a:cxnLst/>
              <a:rect l="l" t="t" r="r" b="b"/>
              <a:pathLst>
                <a:path w="57150" h="27939">
                  <a:moveTo>
                    <a:pt x="57150" y="279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495799" y="5943600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128270" y="0"/>
                  </a:moveTo>
                  <a:lnTo>
                    <a:pt x="0" y="0"/>
                  </a:lnTo>
                  <a:lnTo>
                    <a:pt x="76200" y="10287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9" name="object 669"/>
          <p:cNvSpPr txBox="1"/>
          <p:nvPr/>
        </p:nvSpPr>
        <p:spPr>
          <a:xfrm>
            <a:off x="993139" y="26238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0" name="object 670"/>
          <p:cNvSpPr txBox="1"/>
          <p:nvPr/>
        </p:nvSpPr>
        <p:spPr>
          <a:xfrm>
            <a:off x="3735070" y="2395220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 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1" name="object 671"/>
          <p:cNvSpPr txBox="1"/>
          <p:nvPr/>
        </p:nvSpPr>
        <p:spPr>
          <a:xfrm>
            <a:off x="632714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68453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16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96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8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7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26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97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7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56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4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0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87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7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5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37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0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8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68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6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639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1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198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90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77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4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3289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620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0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79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7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75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307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0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88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161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440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3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01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29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570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86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14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2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701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99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27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55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831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12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40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68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97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25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53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81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10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38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66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942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23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51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9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073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36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64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92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203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49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77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05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333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62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90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18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464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75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03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31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0594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0886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116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4452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016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29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57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8549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42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370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3985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427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55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483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5115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540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68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96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245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53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681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09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7376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766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794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822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51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79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07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35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64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992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020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0487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077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105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133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1617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91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218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246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748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304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331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359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3878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17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445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472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5008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30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58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85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139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643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71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699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269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56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84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8120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41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69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97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9250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954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9822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010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0380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067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95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123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511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180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208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2362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265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293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321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3492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378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406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434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4622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491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519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547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5753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604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632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660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6883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717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745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7734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802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830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858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8864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915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9436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971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99948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056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84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1125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141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69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976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226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2547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2826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106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339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367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395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4236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452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480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5087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5366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565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593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621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6497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678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706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348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7627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791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819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847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8757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904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932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960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9888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018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045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073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1018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131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158990" y="5092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2148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244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272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299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3278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357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385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412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4409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470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498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5260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7555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583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611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6390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668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696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724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7520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781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809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837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8651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894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922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950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9781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007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035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0632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092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20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48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62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2054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2334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61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892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3184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346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374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4023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431529" y="511810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>
            <a:spLocks noGrp="1"/>
          </p:cNvSpPr>
          <p:nvPr>
            <p:ph type="title"/>
          </p:nvPr>
        </p:nvSpPr>
        <p:spPr>
          <a:xfrm>
            <a:off x="685800" y="510540"/>
            <a:ext cx="7772400" cy="118872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2984500" marR="253365" indent="-2730500">
              <a:lnSpc>
                <a:spcPct val="100000"/>
              </a:lnSpc>
              <a:spcBef>
                <a:spcPts val="359"/>
              </a:spcBef>
            </a:pPr>
            <a:r>
              <a:rPr spc="-5" dirty="0"/>
              <a:t>Comparison </a:t>
            </a:r>
            <a:r>
              <a:rPr spc="-10" dirty="0"/>
              <a:t>of </a:t>
            </a:r>
            <a:r>
              <a:rPr spc="-5" dirty="0"/>
              <a:t>Raster and Vector  </a:t>
            </a:r>
            <a:r>
              <a:rPr spc="-10" dirty="0"/>
              <a:t>Formats</a:t>
            </a:r>
          </a:p>
        </p:txBody>
      </p:sp>
      <p:sp>
        <p:nvSpPr>
          <p:cNvPr id="273" name="object 273"/>
          <p:cNvSpPr txBox="1"/>
          <p:nvPr/>
        </p:nvSpPr>
        <p:spPr>
          <a:xfrm>
            <a:off x="7645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764540" y="38290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107439" y="3843020"/>
            <a:ext cx="318643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generally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large because each  cell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occupies a separate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 data,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only one  attribute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 be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assigned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 each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cell,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 cell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sizes  are relatively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47269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4726940" y="38163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107439" y="1592072"/>
            <a:ext cx="3154680" cy="18954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25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1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formats are  efficient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comparing  information among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arrays 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the same cell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size.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9" name="object 27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0800" algn="ctr">
              <a:lnSpc>
                <a:spcPct val="100000"/>
              </a:lnSpc>
              <a:spcBef>
                <a:spcPts val="960"/>
              </a:spcBef>
            </a:pPr>
            <a:r>
              <a:rPr spc="-5" dirty="0"/>
              <a:t>Vector</a:t>
            </a:r>
          </a:p>
          <a:p>
            <a:pPr marL="12700" marR="125095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</a:rPr>
              <a:t>Vector </a:t>
            </a:r>
            <a:r>
              <a:rPr sz="2000" spc="-5" dirty="0">
                <a:solidFill>
                  <a:srgbClr val="FFFFFF"/>
                </a:solidFill>
              </a:rPr>
              <a:t>formats are  efficient </a:t>
            </a:r>
            <a:r>
              <a:rPr sz="2000" spc="15" dirty="0">
                <a:solidFill>
                  <a:srgbClr val="FFFFFF"/>
                </a:solidFill>
              </a:rPr>
              <a:t>when </a:t>
            </a:r>
            <a:r>
              <a:rPr sz="2000" spc="-5" dirty="0">
                <a:solidFill>
                  <a:srgbClr val="FFFFFF"/>
                </a:solidFill>
              </a:rPr>
              <a:t>comparing  information </a:t>
            </a:r>
            <a:r>
              <a:rPr sz="2000" spc="10" dirty="0">
                <a:solidFill>
                  <a:srgbClr val="FFFFFF"/>
                </a:solidFill>
              </a:rPr>
              <a:t>whose  </a:t>
            </a:r>
            <a:r>
              <a:rPr sz="2000" spc="-5" dirty="0">
                <a:solidFill>
                  <a:srgbClr val="FFFFFF"/>
                </a:solidFill>
              </a:rPr>
              <a:t>geographical shapes and  sizes are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different.</a:t>
            </a:r>
            <a:endParaRPr sz="2000"/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</a:rPr>
              <a:t>Vector </a:t>
            </a:r>
            <a:r>
              <a:rPr sz="2000" spc="-5" dirty="0">
                <a:solidFill>
                  <a:srgbClr val="FFFFFF"/>
                </a:solidFill>
              </a:rPr>
              <a:t>files </a:t>
            </a:r>
            <a:r>
              <a:rPr sz="2000" dirty="0">
                <a:solidFill>
                  <a:srgbClr val="FFFFFF"/>
                </a:solidFill>
              </a:rPr>
              <a:t>are </a:t>
            </a:r>
            <a:r>
              <a:rPr sz="2000" spc="-5" dirty="0">
                <a:solidFill>
                  <a:srgbClr val="FFFFFF"/>
                </a:solidFill>
              </a:rPr>
              <a:t>much  smaller because </a:t>
            </a:r>
            <a:r>
              <a:rPr sz="2000" dirty="0">
                <a:solidFill>
                  <a:srgbClr val="FFFFFF"/>
                </a:solidFill>
              </a:rPr>
              <a:t>a  </a:t>
            </a:r>
            <a:r>
              <a:rPr sz="2000" spc="-5" dirty="0">
                <a:solidFill>
                  <a:srgbClr val="FFFFFF"/>
                </a:solidFill>
              </a:rPr>
              <a:t>relatively small number of  vectors </a:t>
            </a:r>
            <a:r>
              <a:rPr sz="2000" dirty="0">
                <a:solidFill>
                  <a:srgbClr val="FFFFFF"/>
                </a:solidFill>
              </a:rPr>
              <a:t>can </a:t>
            </a:r>
            <a:r>
              <a:rPr sz="2000" spc="-5" dirty="0">
                <a:solidFill>
                  <a:srgbClr val="FFFFFF"/>
                </a:solidFill>
              </a:rPr>
              <a:t>precisely  describe large </a:t>
            </a:r>
            <a:r>
              <a:rPr sz="2000" dirty="0">
                <a:solidFill>
                  <a:srgbClr val="FFFFFF"/>
                </a:solidFill>
              </a:rPr>
              <a:t>areas and</a:t>
            </a:r>
            <a:r>
              <a:rPr sz="2000" spc="-6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a  </a:t>
            </a:r>
            <a:r>
              <a:rPr sz="2000" spc="-5" dirty="0">
                <a:solidFill>
                  <a:srgbClr val="FFFFFF"/>
                </a:solidFill>
              </a:rPr>
              <a:t>many attributes </a:t>
            </a:r>
            <a:r>
              <a:rPr sz="2000" dirty="0">
                <a:solidFill>
                  <a:srgbClr val="FFFFFF"/>
                </a:solidFill>
              </a:rPr>
              <a:t>can </a:t>
            </a:r>
            <a:r>
              <a:rPr sz="2000" spc="-5" dirty="0">
                <a:solidFill>
                  <a:srgbClr val="FFFFFF"/>
                </a:solidFill>
              </a:rPr>
              <a:t>be  ascribed </a:t>
            </a:r>
            <a:r>
              <a:rPr sz="2000" dirty="0">
                <a:solidFill>
                  <a:srgbClr val="FFFFFF"/>
                </a:solidFill>
              </a:rPr>
              <a:t>to these</a:t>
            </a:r>
            <a:r>
              <a:rPr sz="2000" spc="-2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areas.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5092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511810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510540"/>
            <a:ext cx="7772400" cy="118872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2984500" marR="253365" indent="-2730500">
              <a:lnSpc>
                <a:spcPct val="100000"/>
              </a:lnSpc>
              <a:spcBef>
                <a:spcPts val="359"/>
              </a:spcBef>
            </a:pPr>
            <a:r>
              <a:rPr spc="-5" dirty="0"/>
              <a:t>Comparison </a:t>
            </a:r>
            <a:r>
              <a:rPr spc="-10" dirty="0"/>
              <a:t>of </a:t>
            </a:r>
            <a:r>
              <a:rPr spc="-5" dirty="0"/>
              <a:t>Raster and Vector  </a:t>
            </a:r>
            <a:r>
              <a:rPr spc="-10" dirty="0"/>
              <a:t>Formats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22288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47269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1107439" y="1592072"/>
            <a:ext cx="3248025" cy="15906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25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1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representations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relatively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coarse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imprecise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5069840" y="1675892"/>
            <a:ext cx="3104515" cy="15068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160780">
              <a:lnSpc>
                <a:spcPct val="100000"/>
              </a:lnSpc>
              <a:spcBef>
                <a:spcPts val="96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Vector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representations of  shapes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very 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precise.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6" name="object 546"/>
          <p:cNvSpPr txBox="1"/>
          <p:nvPr/>
        </p:nvSpPr>
        <p:spPr>
          <a:xfrm>
            <a:off x="899160" y="3559809"/>
            <a:ext cx="73298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92300" algn="l"/>
              </a:tabLst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Most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 software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can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display both raster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and 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data.	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Only a limited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number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programs 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can analyze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both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types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data or make raster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type  analyses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in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formats.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1431289" y="1813559"/>
            <a:ext cx="6862445" cy="793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745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 that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assigned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to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point, line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area 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sz="2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120139" y="3065779"/>
            <a:ext cx="720153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100"/>
              </a:spcBef>
            </a:pPr>
            <a:r>
              <a:rPr sz="4200" spc="195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Attributes…</a:t>
            </a:r>
            <a:endParaRPr sz="2800">
              <a:latin typeface="Times New Roman"/>
              <a:cs typeface="Times New Roman"/>
            </a:endParaRPr>
          </a:p>
          <a:p>
            <a:pPr marL="323850" marR="30480" indent="293370" algn="just">
              <a:lnSpc>
                <a:spcPct val="79900"/>
              </a:lnSpc>
              <a:spcBef>
                <a:spcPts val="705"/>
              </a:spcBef>
            </a:pP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Stand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ID,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Compartment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No.,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Vegetation  type,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Name of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Forest Block, Types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Road,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VSS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etc.,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4" name="object 274"/>
          <p:cNvSpPr txBox="1">
            <a:spLocks noGrp="1"/>
          </p:cNvSpPr>
          <p:nvPr>
            <p:ph type="title"/>
          </p:nvPr>
        </p:nvSpPr>
        <p:spPr>
          <a:xfrm>
            <a:off x="1524000" y="339090"/>
            <a:ext cx="6019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i="1" spc="440" smtClean="0">
                <a:latin typeface="Monotype Corsiva"/>
                <a:cs typeface="Monotype Corsiva"/>
              </a:rPr>
              <a:t>At</a:t>
            </a:r>
            <a:r>
              <a:rPr sz="5400" i="1" spc="450" smtClean="0">
                <a:latin typeface="Monotype Corsiva"/>
                <a:cs typeface="Monotype Corsiva"/>
              </a:rPr>
              <a:t>t</a:t>
            </a:r>
            <a:r>
              <a:rPr sz="5400" i="1" spc="434" smtClean="0">
                <a:latin typeface="Monotype Corsiva"/>
                <a:cs typeface="Monotype Corsiva"/>
              </a:rPr>
              <a:t>r</a:t>
            </a:r>
            <a:r>
              <a:rPr sz="5400" i="1" spc="455" smtClean="0">
                <a:latin typeface="Monotype Corsiva"/>
                <a:cs typeface="Monotype Corsiva"/>
              </a:rPr>
              <a:t>i</a:t>
            </a:r>
            <a:r>
              <a:rPr sz="5400" i="1" spc="440" smtClean="0">
                <a:latin typeface="Monotype Corsiva"/>
                <a:cs typeface="Monotype Corsiva"/>
              </a:rPr>
              <a:t>but</a:t>
            </a:r>
            <a:r>
              <a:rPr sz="5400" i="1" spc="-5" smtClean="0">
                <a:latin typeface="Monotype Corsiva"/>
                <a:cs typeface="Monotype Corsiva"/>
              </a:rPr>
              <a:t>e</a:t>
            </a:r>
            <a:endParaRPr sz="5400">
              <a:latin typeface="Monotype Corsiva"/>
              <a:cs typeface="Monotype Corsiva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120139" y="1141729"/>
            <a:ext cx="7200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077720" algn="l"/>
                <a:tab pos="2770505" algn="l"/>
                <a:tab pos="4709795" algn="l"/>
                <a:tab pos="5206365" algn="l"/>
              </a:tabLst>
            </a:pPr>
            <a:r>
              <a:rPr sz="4200" spc="135" baseline="5952" smtClean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90" smtClean="0">
                <a:solidFill>
                  <a:srgbClr val="FFFFFF"/>
                </a:solidFill>
                <a:latin typeface="Times New Roman"/>
                <a:cs typeface="Times New Roman"/>
              </a:rPr>
              <a:t>Attributes</a:t>
            </a:r>
            <a:r>
              <a:rPr sz="2800" b="1" spc="9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800" b="1" spc="-955" smtClean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8100" b="1" i="1" spc="-1432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D</a:t>
            </a:r>
            <a:r>
              <a:rPr sz="2800" b="1" spc="-955" smtClean="0">
                <a:solidFill>
                  <a:srgbClr val="FFFFFF"/>
                </a:solidFill>
                <a:latin typeface="Times New Roman"/>
                <a:cs typeface="Times New Roman"/>
              </a:rPr>
              <a:t>n	</a:t>
            </a:r>
            <a:r>
              <a:rPr sz="2800" b="1" spc="-760" smtClean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8100" b="1" i="1" spc="-1139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a</a:t>
            </a:r>
            <a:r>
              <a:rPr sz="2800" b="1" spc="-760" smtClean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spc="17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100" b="1" i="1" spc="-607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t</a:t>
            </a:r>
            <a:r>
              <a:rPr sz="2800" b="1" spc="-405" smtClean="0">
                <a:solidFill>
                  <a:srgbClr val="FFFFFF"/>
                </a:solidFill>
                <a:latin typeface="Times New Roman"/>
                <a:cs typeface="Times New Roman"/>
              </a:rPr>
              <a:t>nu</a:t>
            </a:r>
            <a:r>
              <a:rPr sz="8100" b="1" i="1" spc="-607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a</a:t>
            </a:r>
            <a:r>
              <a:rPr sz="2800" b="1" spc="-405" smtClean="0">
                <a:solidFill>
                  <a:srgbClr val="FFFFFF"/>
                </a:solidFill>
                <a:latin typeface="Times New Roman"/>
                <a:cs typeface="Times New Roman"/>
              </a:rPr>
              <a:t>meric</a:t>
            </a:r>
            <a:r>
              <a:rPr sz="2800" b="1" spc="-40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alfa-numeric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4639" y="5283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1684020"/>
            <a:ext cx="6755130" cy="39001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9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3200" b="1" spc="-1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technology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sz="4200" baseline="2976" dirty="0">
                <a:solidFill>
                  <a:srgbClr val="3399CC"/>
                </a:solidFill>
                <a:latin typeface="Arial"/>
                <a:cs typeface="Arial"/>
              </a:rPr>
              <a:t>–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hardware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&amp;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software</a:t>
            </a:r>
            <a:r>
              <a:rPr sz="2800" b="1" spc="-1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tools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Arial"/>
              <a:cs typeface="Arial"/>
            </a:endParaRPr>
          </a:p>
          <a:p>
            <a:pPr marL="354330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An information handling</a:t>
            </a:r>
            <a:r>
              <a:rPr sz="32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strategy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99CC"/>
              </a:buClr>
              <a:buFont typeface="Arial"/>
              <a:buChar char="•"/>
            </a:pPr>
            <a:endParaRPr sz="4700">
              <a:latin typeface="Arial"/>
              <a:cs typeface="Arial"/>
            </a:endParaRPr>
          </a:p>
          <a:p>
            <a:pPr marL="354330" marR="47625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10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objective: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improve overall 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decision</a:t>
            </a:r>
            <a:r>
              <a:rPr sz="32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making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245360" y="551179"/>
            <a:ext cx="4652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/>
              <a:t>NATURE </a:t>
            </a:r>
            <a:r>
              <a:rPr sz="2800" spc="-5" dirty="0"/>
              <a:t>OF </a:t>
            </a:r>
            <a:r>
              <a:rPr sz="2800" spc="-70" dirty="0"/>
              <a:t>SPATIAL </a:t>
            </a:r>
            <a:r>
              <a:rPr sz="2800" spc="-114" dirty="0"/>
              <a:t>DATA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2343150" y="977900"/>
            <a:ext cx="4457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00"/>
                </a:solidFill>
                <a:latin typeface="Arial"/>
                <a:cs typeface="Arial"/>
              </a:rPr>
              <a:t>(GEOGRAPHIC</a:t>
            </a:r>
            <a:r>
              <a:rPr sz="2800" b="1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00"/>
                </a:solidFill>
                <a:latin typeface="Arial"/>
                <a:cs typeface="Arial"/>
              </a:rPr>
              <a:t>OBJECTS)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4540" y="154050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07439" y="1557020"/>
            <a:ext cx="249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</a:t>
            </a:r>
            <a:r>
              <a:rPr sz="2400" spc="-6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21739" y="1922779"/>
            <a:ext cx="47097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relative position between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coordinate 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64540" y="286512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7439" y="2881629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attribute</a:t>
            </a:r>
            <a:r>
              <a:rPr sz="2400" spc="-5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221739" y="3323590"/>
            <a:ext cx="546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explains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spatial objects</a:t>
            </a:r>
            <a:r>
              <a:rPr sz="2400" spc="-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4540" y="37490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07439" y="3765550"/>
            <a:ext cx="254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</a:t>
            </a:r>
            <a:r>
              <a:rPr sz="2400" spc="-7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relationship</a:t>
            </a:r>
            <a:endParaRPr sz="24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21739" y="4207509"/>
            <a:ext cx="415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relationship between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64540" y="463169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07439" y="4649470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time</a:t>
            </a:r>
            <a:r>
              <a:rPr sz="2400" spc="-7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221739" y="5090159"/>
            <a:ext cx="266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temporal</a:t>
            </a:r>
            <a:r>
              <a:rPr sz="24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5681980" y="40640"/>
                  </a:lnTo>
                  <a:lnTo>
                    <a:pt x="5681980" y="3810"/>
                  </a:lnTo>
                  <a:lnTo>
                    <a:pt x="6116320" y="3810"/>
                  </a:lnTo>
                  <a:lnTo>
                    <a:pt x="6116320" y="40640"/>
                  </a:lnTo>
                  <a:lnTo>
                    <a:pt x="6224270" y="40640"/>
                  </a:lnTo>
                  <a:lnTo>
                    <a:pt x="6224270" y="3810"/>
                  </a:lnTo>
                  <a:lnTo>
                    <a:pt x="6658610" y="3810"/>
                  </a:lnTo>
                  <a:lnTo>
                    <a:pt x="665861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381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5641340" y="0"/>
                  </a:moveTo>
                  <a:lnTo>
                    <a:pt x="5537200" y="0"/>
                  </a:lnTo>
                  <a:lnTo>
                    <a:pt x="5537200" y="39370"/>
                  </a:lnTo>
                  <a:lnTo>
                    <a:pt x="5641340" y="39370"/>
                  </a:lnTo>
                  <a:lnTo>
                    <a:pt x="5641340" y="0"/>
                  </a:lnTo>
                  <a:close/>
                </a:path>
                <a:path w="7449820" h="5163820">
                  <a:moveTo>
                    <a:pt x="6183630" y="0"/>
                  </a:moveTo>
                  <a:lnTo>
                    <a:pt x="6075680" y="0"/>
                  </a:lnTo>
                  <a:lnTo>
                    <a:pt x="6075680" y="39370"/>
                  </a:lnTo>
                  <a:lnTo>
                    <a:pt x="6183630" y="39370"/>
                  </a:lnTo>
                  <a:lnTo>
                    <a:pt x="6183630" y="0"/>
                  </a:lnTo>
                  <a:close/>
                </a:path>
                <a:path w="7449820" h="5163820">
                  <a:moveTo>
                    <a:pt x="7449820" y="0"/>
                  </a:moveTo>
                  <a:lnTo>
                    <a:pt x="6617970" y="0"/>
                  </a:lnTo>
                  <a:lnTo>
                    <a:pt x="6617970" y="3937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5102860" y="39370"/>
                  </a:lnTo>
                  <a:lnTo>
                    <a:pt x="51028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5601970" y="0"/>
                  </a:moveTo>
                  <a:lnTo>
                    <a:pt x="5497830" y="0"/>
                  </a:lnTo>
                  <a:lnTo>
                    <a:pt x="5497830" y="40640"/>
                  </a:lnTo>
                  <a:lnTo>
                    <a:pt x="5601970" y="40640"/>
                  </a:lnTo>
                  <a:lnTo>
                    <a:pt x="5601970" y="0"/>
                  </a:lnTo>
                  <a:close/>
                </a:path>
                <a:path w="7369809" h="5083810">
                  <a:moveTo>
                    <a:pt x="6144260" y="0"/>
                  </a:moveTo>
                  <a:lnTo>
                    <a:pt x="6036310" y="0"/>
                  </a:lnTo>
                  <a:lnTo>
                    <a:pt x="6036310" y="40640"/>
                  </a:lnTo>
                  <a:lnTo>
                    <a:pt x="6144260" y="40640"/>
                  </a:lnTo>
                  <a:lnTo>
                    <a:pt x="6144260" y="0"/>
                  </a:lnTo>
                  <a:close/>
                </a:path>
                <a:path w="7369809" h="5083810">
                  <a:moveTo>
                    <a:pt x="7369810" y="0"/>
                  </a:moveTo>
                  <a:lnTo>
                    <a:pt x="6578600" y="0"/>
                  </a:lnTo>
                  <a:lnTo>
                    <a:pt x="6578600" y="4064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5063490" y="40640"/>
                  </a:lnTo>
                  <a:lnTo>
                    <a:pt x="50634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5561330" y="0"/>
                  </a:moveTo>
                  <a:lnTo>
                    <a:pt x="5457190" y="0"/>
                  </a:lnTo>
                  <a:lnTo>
                    <a:pt x="5457190" y="40640"/>
                  </a:lnTo>
                  <a:lnTo>
                    <a:pt x="5561330" y="40640"/>
                  </a:lnTo>
                  <a:lnTo>
                    <a:pt x="5561330" y="0"/>
                  </a:lnTo>
                  <a:close/>
                </a:path>
                <a:path w="7289800" h="5003800">
                  <a:moveTo>
                    <a:pt x="6103620" y="0"/>
                  </a:moveTo>
                  <a:lnTo>
                    <a:pt x="5995670" y="0"/>
                  </a:lnTo>
                  <a:lnTo>
                    <a:pt x="5995670" y="40640"/>
                  </a:lnTo>
                  <a:lnTo>
                    <a:pt x="6103620" y="40640"/>
                  </a:lnTo>
                  <a:lnTo>
                    <a:pt x="6103620" y="0"/>
                  </a:lnTo>
                  <a:close/>
                </a:path>
                <a:path w="7289800" h="5003800">
                  <a:moveTo>
                    <a:pt x="7289800" y="0"/>
                  </a:moveTo>
                  <a:lnTo>
                    <a:pt x="6537960" y="0"/>
                  </a:lnTo>
                  <a:lnTo>
                    <a:pt x="6537960" y="4064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5022850" y="40640"/>
                  </a:lnTo>
                  <a:lnTo>
                    <a:pt x="50228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5520690" y="0"/>
                  </a:moveTo>
                  <a:lnTo>
                    <a:pt x="5416550" y="0"/>
                  </a:lnTo>
                  <a:lnTo>
                    <a:pt x="5416550" y="40640"/>
                  </a:lnTo>
                  <a:lnTo>
                    <a:pt x="5520690" y="40640"/>
                  </a:lnTo>
                  <a:lnTo>
                    <a:pt x="5520690" y="0"/>
                  </a:lnTo>
                  <a:close/>
                </a:path>
                <a:path w="7208520" h="4922520">
                  <a:moveTo>
                    <a:pt x="6062980" y="0"/>
                  </a:moveTo>
                  <a:lnTo>
                    <a:pt x="5955030" y="0"/>
                  </a:lnTo>
                  <a:lnTo>
                    <a:pt x="5955030" y="40640"/>
                  </a:lnTo>
                  <a:lnTo>
                    <a:pt x="6062980" y="40640"/>
                  </a:lnTo>
                  <a:lnTo>
                    <a:pt x="6062980" y="0"/>
                  </a:lnTo>
                  <a:close/>
                </a:path>
                <a:path w="7208520" h="4922520">
                  <a:moveTo>
                    <a:pt x="7208520" y="0"/>
                  </a:moveTo>
                  <a:lnTo>
                    <a:pt x="6497320" y="0"/>
                  </a:lnTo>
                  <a:lnTo>
                    <a:pt x="6497320" y="4064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4982210" y="40640"/>
                  </a:lnTo>
                  <a:lnTo>
                    <a:pt x="49822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5480050" y="0"/>
                  </a:moveTo>
                  <a:lnTo>
                    <a:pt x="5375910" y="0"/>
                  </a:lnTo>
                  <a:lnTo>
                    <a:pt x="5375910" y="39370"/>
                  </a:lnTo>
                  <a:lnTo>
                    <a:pt x="5480050" y="39370"/>
                  </a:lnTo>
                  <a:lnTo>
                    <a:pt x="5480050" y="0"/>
                  </a:lnTo>
                  <a:close/>
                </a:path>
                <a:path w="7127240" h="4841240">
                  <a:moveTo>
                    <a:pt x="6022340" y="0"/>
                  </a:moveTo>
                  <a:lnTo>
                    <a:pt x="5914390" y="0"/>
                  </a:lnTo>
                  <a:lnTo>
                    <a:pt x="5914390" y="39370"/>
                  </a:lnTo>
                  <a:lnTo>
                    <a:pt x="6022340" y="39370"/>
                  </a:lnTo>
                  <a:lnTo>
                    <a:pt x="6022340" y="0"/>
                  </a:lnTo>
                  <a:close/>
                </a:path>
                <a:path w="7127240" h="4841240">
                  <a:moveTo>
                    <a:pt x="7127240" y="0"/>
                  </a:moveTo>
                  <a:lnTo>
                    <a:pt x="6456680" y="0"/>
                  </a:lnTo>
                  <a:lnTo>
                    <a:pt x="6456680" y="3937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4941570" y="39370"/>
                  </a:lnTo>
                  <a:lnTo>
                    <a:pt x="494157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5440680" y="0"/>
                  </a:moveTo>
                  <a:lnTo>
                    <a:pt x="5336540" y="0"/>
                  </a:lnTo>
                  <a:lnTo>
                    <a:pt x="5336540" y="40640"/>
                  </a:lnTo>
                  <a:lnTo>
                    <a:pt x="5440680" y="40640"/>
                  </a:lnTo>
                  <a:lnTo>
                    <a:pt x="5440680" y="0"/>
                  </a:lnTo>
                  <a:close/>
                </a:path>
                <a:path w="7047230" h="4761230">
                  <a:moveTo>
                    <a:pt x="5982970" y="0"/>
                  </a:moveTo>
                  <a:lnTo>
                    <a:pt x="5875020" y="0"/>
                  </a:lnTo>
                  <a:lnTo>
                    <a:pt x="5875020" y="40640"/>
                  </a:lnTo>
                  <a:lnTo>
                    <a:pt x="5982970" y="40640"/>
                  </a:lnTo>
                  <a:lnTo>
                    <a:pt x="5982970" y="0"/>
                  </a:lnTo>
                  <a:close/>
                </a:path>
                <a:path w="7047230" h="4761230">
                  <a:moveTo>
                    <a:pt x="7047230" y="0"/>
                  </a:moveTo>
                  <a:lnTo>
                    <a:pt x="6417310" y="0"/>
                  </a:lnTo>
                  <a:lnTo>
                    <a:pt x="6417310" y="4064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4902200" y="40640"/>
                  </a:lnTo>
                  <a:lnTo>
                    <a:pt x="49022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5400040" y="0"/>
                  </a:moveTo>
                  <a:lnTo>
                    <a:pt x="5295900" y="0"/>
                  </a:lnTo>
                  <a:lnTo>
                    <a:pt x="5295900" y="40640"/>
                  </a:lnTo>
                  <a:lnTo>
                    <a:pt x="5400040" y="40640"/>
                  </a:lnTo>
                  <a:lnTo>
                    <a:pt x="5400040" y="0"/>
                  </a:lnTo>
                  <a:close/>
                </a:path>
                <a:path w="6965950" h="4679950">
                  <a:moveTo>
                    <a:pt x="5942330" y="0"/>
                  </a:moveTo>
                  <a:lnTo>
                    <a:pt x="5834380" y="0"/>
                  </a:lnTo>
                  <a:lnTo>
                    <a:pt x="5834380" y="40640"/>
                  </a:lnTo>
                  <a:lnTo>
                    <a:pt x="5942330" y="40640"/>
                  </a:lnTo>
                  <a:lnTo>
                    <a:pt x="5942330" y="0"/>
                  </a:lnTo>
                  <a:close/>
                </a:path>
                <a:path w="6965950" h="4679950">
                  <a:moveTo>
                    <a:pt x="6965950" y="0"/>
                  </a:moveTo>
                  <a:lnTo>
                    <a:pt x="6376670" y="0"/>
                  </a:lnTo>
                  <a:lnTo>
                    <a:pt x="6376670" y="4064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4861560" y="40640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5359400" y="0"/>
                  </a:moveTo>
                  <a:lnTo>
                    <a:pt x="5255260" y="0"/>
                  </a:lnTo>
                  <a:lnTo>
                    <a:pt x="5255260" y="40640"/>
                  </a:lnTo>
                  <a:lnTo>
                    <a:pt x="5359400" y="40640"/>
                  </a:lnTo>
                  <a:lnTo>
                    <a:pt x="5359400" y="0"/>
                  </a:lnTo>
                  <a:close/>
                </a:path>
                <a:path w="6884670" h="4598670">
                  <a:moveTo>
                    <a:pt x="5901690" y="0"/>
                  </a:moveTo>
                  <a:lnTo>
                    <a:pt x="5793740" y="0"/>
                  </a:lnTo>
                  <a:lnTo>
                    <a:pt x="5793740" y="40640"/>
                  </a:lnTo>
                  <a:lnTo>
                    <a:pt x="5901690" y="40640"/>
                  </a:lnTo>
                  <a:lnTo>
                    <a:pt x="5901690" y="0"/>
                  </a:lnTo>
                  <a:close/>
                </a:path>
                <a:path w="6884670" h="4598670">
                  <a:moveTo>
                    <a:pt x="6884670" y="0"/>
                  </a:moveTo>
                  <a:lnTo>
                    <a:pt x="6336030" y="0"/>
                  </a:lnTo>
                  <a:lnTo>
                    <a:pt x="6336030" y="4064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4820920" y="40640"/>
                  </a:lnTo>
                  <a:lnTo>
                    <a:pt x="48209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7962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7962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5313680" y="4478020"/>
                  </a:moveTo>
                  <a:lnTo>
                    <a:pt x="40640" y="4478020"/>
                  </a:lnTo>
                  <a:lnTo>
                    <a:pt x="40640" y="40640"/>
                  </a:lnTo>
                  <a:lnTo>
                    <a:pt x="4780280" y="40640"/>
                  </a:lnTo>
                  <a:lnTo>
                    <a:pt x="47802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5313680" y="4518660"/>
                  </a:lnTo>
                  <a:lnTo>
                    <a:pt x="5313680" y="4478020"/>
                  </a:lnTo>
                  <a:close/>
                </a:path>
                <a:path w="6804659" h="4518660">
                  <a:moveTo>
                    <a:pt x="5318760" y="0"/>
                  </a:moveTo>
                  <a:lnTo>
                    <a:pt x="5214620" y="0"/>
                  </a:lnTo>
                  <a:lnTo>
                    <a:pt x="5214620" y="40640"/>
                  </a:lnTo>
                  <a:lnTo>
                    <a:pt x="5318760" y="40640"/>
                  </a:lnTo>
                  <a:lnTo>
                    <a:pt x="5318760" y="0"/>
                  </a:lnTo>
                  <a:close/>
                </a:path>
                <a:path w="6804659" h="4518660">
                  <a:moveTo>
                    <a:pt x="5861050" y="0"/>
                  </a:moveTo>
                  <a:lnTo>
                    <a:pt x="5753100" y="0"/>
                  </a:lnTo>
                  <a:lnTo>
                    <a:pt x="5753100" y="40640"/>
                  </a:lnTo>
                  <a:lnTo>
                    <a:pt x="5861050" y="40640"/>
                  </a:lnTo>
                  <a:lnTo>
                    <a:pt x="5861050" y="0"/>
                  </a:lnTo>
                  <a:close/>
                </a:path>
                <a:path w="6804659" h="4518660">
                  <a:moveTo>
                    <a:pt x="6804660" y="0"/>
                  </a:moveTo>
                  <a:lnTo>
                    <a:pt x="6295390" y="0"/>
                  </a:lnTo>
                  <a:lnTo>
                    <a:pt x="6295390" y="4064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5529580" y="4478020"/>
                  </a:lnTo>
                  <a:lnTo>
                    <a:pt x="552958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5278120" y="0"/>
                  </a:moveTo>
                  <a:lnTo>
                    <a:pt x="5173980" y="0"/>
                  </a:lnTo>
                  <a:lnTo>
                    <a:pt x="5173980" y="39370"/>
                  </a:lnTo>
                  <a:lnTo>
                    <a:pt x="5278120" y="39370"/>
                  </a:lnTo>
                  <a:lnTo>
                    <a:pt x="5278120" y="0"/>
                  </a:lnTo>
                  <a:close/>
                </a:path>
                <a:path w="6723380" h="4437380">
                  <a:moveTo>
                    <a:pt x="5820410" y="0"/>
                  </a:moveTo>
                  <a:lnTo>
                    <a:pt x="5712460" y="0"/>
                  </a:lnTo>
                  <a:lnTo>
                    <a:pt x="5712460" y="39370"/>
                  </a:lnTo>
                  <a:lnTo>
                    <a:pt x="5820410" y="39370"/>
                  </a:lnTo>
                  <a:lnTo>
                    <a:pt x="5820410" y="0"/>
                  </a:lnTo>
                  <a:close/>
                </a:path>
                <a:path w="6723380" h="4437380">
                  <a:moveTo>
                    <a:pt x="6723380" y="0"/>
                  </a:moveTo>
                  <a:lnTo>
                    <a:pt x="6254750" y="0"/>
                  </a:lnTo>
                  <a:lnTo>
                    <a:pt x="6254750" y="3937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4739640" y="39370"/>
                  </a:lnTo>
                  <a:lnTo>
                    <a:pt x="47396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22140"/>
                  </a:lnTo>
                  <a:lnTo>
                    <a:pt x="0" y="44348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434840"/>
                  </a:lnTo>
                  <a:lnTo>
                    <a:pt x="6723380" y="442214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5157470" y="4316730"/>
                  </a:moveTo>
                  <a:lnTo>
                    <a:pt x="40640" y="4316730"/>
                  </a:lnTo>
                  <a:lnTo>
                    <a:pt x="40640" y="40640"/>
                  </a:lnTo>
                  <a:lnTo>
                    <a:pt x="4700270" y="40640"/>
                  </a:lnTo>
                  <a:lnTo>
                    <a:pt x="4700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5157470" y="4357370"/>
                  </a:lnTo>
                  <a:lnTo>
                    <a:pt x="5157470" y="4316730"/>
                  </a:lnTo>
                  <a:close/>
                </a:path>
                <a:path w="6643370" h="4357370">
                  <a:moveTo>
                    <a:pt x="5238750" y="0"/>
                  </a:moveTo>
                  <a:lnTo>
                    <a:pt x="5134610" y="0"/>
                  </a:lnTo>
                  <a:lnTo>
                    <a:pt x="5134610" y="40640"/>
                  </a:lnTo>
                  <a:lnTo>
                    <a:pt x="5238750" y="40640"/>
                  </a:lnTo>
                  <a:lnTo>
                    <a:pt x="5238750" y="0"/>
                  </a:lnTo>
                  <a:close/>
                </a:path>
                <a:path w="6643370" h="4357370">
                  <a:moveTo>
                    <a:pt x="5781040" y="0"/>
                  </a:moveTo>
                  <a:lnTo>
                    <a:pt x="5673090" y="0"/>
                  </a:lnTo>
                  <a:lnTo>
                    <a:pt x="5673090" y="40640"/>
                  </a:lnTo>
                  <a:lnTo>
                    <a:pt x="5781040" y="40640"/>
                  </a:lnTo>
                  <a:lnTo>
                    <a:pt x="5781040" y="0"/>
                  </a:lnTo>
                  <a:close/>
                </a:path>
                <a:path w="6643370" h="4357370">
                  <a:moveTo>
                    <a:pt x="6643370" y="0"/>
                  </a:moveTo>
                  <a:lnTo>
                    <a:pt x="6215380" y="0"/>
                  </a:lnTo>
                  <a:lnTo>
                    <a:pt x="6215380" y="4064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5525770" y="4316730"/>
                  </a:lnTo>
                  <a:lnTo>
                    <a:pt x="552577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5116830" y="4236720"/>
                  </a:moveTo>
                  <a:lnTo>
                    <a:pt x="40640" y="4236720"/>
                  </a:lnTo>
                  <a:lnTo>
                    <a:pt x="40640" y="40640"/>
                  </a:lnTo>
                  <a:lnTo>
                    <a:pt x="4659630" y="40640"/>
                  </a:lnTo>
                  <a:lnTo>
                    <a:pt x="46596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5116830" y="4276090"/>
                  </a:lnTo>
                  <a:lnTo>
                    <a:pt x="5116830" y="4236720"/>
                  </a:lnTo>
                  <a:close/>
                </a:path>
                <a:path w="6562090" h="4276090">
                  <a:moveTo>
                    <a:pt x="5198110" y="0"/>
                  </a:moveTo>
                  <a:lnTo>
                    <a:pt x="5093970" y="0"/>
                  </a:lnTo>
                  <a:lnTo>
                    <a:pt x="5093970" y="40640"/>
                  </a:lnTo>
                  <a:lnTo>
                    <a:pt x="5198110" y="40640"/>
                  </a:lnTo>
                  <a:lnTo>
                    <a:pt x="5198110" y="0"/>
                  </a:lnTo>
                  <a:close/>
                </a:path>
                <a:path w="6562090" h="4276090">
                  <a:moveTo>
                    <a:pt x="5740400" y="0"/>
                  </a:moveTo>
                  <a:lnTo>
                    <a:pt x="5632450" y="0"/>
                  </a:lnTo>
                  <a:lnTo>
                    <a:pt x="5632450" y="40640"/>
                  </a:lnTo>
                  <a:lnTo>
                    <a:pt x="5740400" y="40640"/>
                  </a:lnTo>
                  <a:lnTo>
                    <a:pt x="5740400" y="0"/>
                  </a:lnTo>
                  <a:close/>
                </a:path>
                <a:path w="6562090" h="4276090">
                  <a:moveTo>
                    <a:pt x="6562090" y="0"/>
                  </a:moveTo>
                  <a:lnTo>
                    <a:pt x="6174740" y="0"/>
                  </a:lnTo>
                  <a:lnTo>
                    <a:pt x="6174740" y="4064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5485130" y="4236720"/>
                  </a:lnTo>
                  <a:lnTo>
                    <a:pt x="548513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5157470" y="0"/>
                  </a:moveTo>
                  <a:lnTo>
                    <a:pt x="5053330" y="0"/>
                  </a:lnTo>
                  <a:lnTo>
                    <a:pt x="5053330" y="40640"/>
                  </a:lnTo>
                  <a:lnTo>
                    <a:pt x="5157470" y="40640"/>
                  </a:lnTo>
                  <a:lnTo>
                    <a:pt x="5157470" y="0"/>
                  </a:lnTo>
                  <a:close/>
                </a:path>
                <a:path w="6482080" h="4196080">
                  <a:moveTo>
                    <a:pt x="5699760" y="0"/>
                  </a:moveTo>
                  <a:lnTo>
                    <a:pt x="5591810" y="0"/>
                  </a:lnTo>
                  <a:lnTo>
                    <a:pt x="5591810" y="40640"/>
                  </a:lnTo>
                  <a:lnTo>
                    <a:pt x="5699760" y="40640"/>
                  </a:lnTo>
                  <a:lnTo>
                    <a:pt x="5699760" y="0"/>
                  </a:lnTo>
                  <a:close/>
                </a:path>
                <a:path w="6482080" h="4196080">
                  <a:moveTo>
                    <a:pt x="6482080" y="0"/>
                  </a:moveTo>
                  <a:lnTo>
                    <a:pt x="6134100" y="0"/>
                  </a:lnTo>
                  <a:lnTo>
                    <a:pt x="6134100" y="4064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4618990" y="40640"/>
                  </a:lnTo>
                  <a:lnTo>
                    <a:pt x="46189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6179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6179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5116830" y="0"/>
                  </a:moveTo>
                  <a:lnTo>
                    <a:pt x="5012690" y="0"/>
                  </a:lnTo>
                  <a:lnTo>
                    <a:pt x="5012690" y="39370"/>
                  </a:lnTo>
                  <a:lnTo>
                    <a:pt x="5116830" y="39370"/>
                  </a:lnTo>
                  <a:lnTo>
                    <a:pt x="5116830" y="0"/>
                  </a:lnTo>
                  <a:close/>
                </a:path>
                <a:path w="6400800" h="4114800">
                  <a:moveTo>
                    <a:pt x="5659120" y="0"/>
                  </a:moveTo>
                  <a:lnTo>
                    <a:pt x="5551170" y="0"/>
                  </a:lnTo>
                  <a:lnTo>
                    <a:pt x="5551170" y="39370"/>
                  </a:lnTo>
                  <a:lnTo>
                    <a:pt x="5659120" y="39370"/>
                  </a:lnTo>
                  <a:lnTo>
                    <a:pt x="5659120" y="0"/>
                  </a:lnTo>
                  <a:close/>
                </a:path>
                <a:path w="6400800" h="4114800">
                  <a:moveTo>
                    <a:pt x="6400800" y="0"/>
                  </a:moveTo>
                  <a:lnTo>
                    <a:pt x="6093460" y="0"/>
                  </a:lnTo>
                  <a:lnTo>
                    <a:pt x="6093460" y="3937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4578350" y="39370"/>
                  </a:lnTo>
                  <a:lnTo>
                    <a:pt x="457835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0845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10845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5077460" y="0"/>
                  </a:moveTo>
                  <a:lnTo>
                    <a:pt x="4973320" y="0"/>
                  </a:lnTo>
                  <a:lnTo>
                    <a:pt x="4973320" y="40640"/>
                  </a:lnTo>
                  <a:lnTo>
                    <a:pt x="5077460" y="40640"/>
                  </a:lnTo>
                  <a:lnTo>
                    <a:pt x="5077460" y="0"/>
                  </a:lnTo>
                  <a:close/>
                </a:path>
                <a:path w="6320790" h="4034790">
                  <a:moveTo>
                    <a:pt x="5619750" y="0"/>
                  </a:moveTo>
                  <a:lnTo>
                    <a:pt x="5511800" y="0"/>
                  </a:lnTo>
                  <a:lnTo>
                    <a:pt x="5511800" y="40640"/>
                  </a:lnTo>
                  <a:lnTo>
                    <a:pt x="5619750" y="40640"/>
                  </a:lnTo>
                  <a:lnTo>
                    <a:pt x="5619750" y="0"/>
                  </a:lnTo>
                  <a:close/>
                </a:path>
                <a:path w="6320790" h="4034790">
                  <a:moveTo>
                    <a:pt x="6320790" y="0"/>
                  </a:moveTo>
                  <a:lnTo>
                    <a:pt x="6054090" y="0"/>
                  </a:lnTo>
                  <a:lnTo>
                    <a:pt x="6054090" y="4064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4538980" y="40640"/>
                  </a:lnTo>
                  <a:lnTo>
                    <a:pt x="4538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0558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400558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5036820" y="0"/>
                  </a:moveTo>
                  <a:lnTo>
                    <a:pt x="4932680" y="0"/>
                  </a:lnTo>
                  <a:lnTo>
                    <a:pt x="4932680" y="40640"/>
                  </a:lnTo>
                  <a:lnTo>
                    <a:pt x="5036820" y="40640"/>
                  </a:lnTo>
                  <a:lnTo>
                    <a:pt x="5036820" y="0"/>
                  </a:lnTo>
                  <a:close/>
                </a:path>
                <a:path w="6240780" h="3954779">
                  <a:moveTo>
                    <a:pt x="5579110" y="0"/>
                  </a:moveTo>
                  <a:lnTo>
                    <a:pt x="5471160" y="0"/>
                  </a:lnTo>
                  <a:lnTo>
                    <a:pt x="5471160" y="40640"/>
                  </a:lnTo>
                  <a:lnTo>
                    <a:pt x="5579110" y="40640"/>
                  </a:lnTo>
                  <a:lnTo>
                    <a:pt x="5579110" y="0"/>
                  </a:lnTo>
                  <a:close/>
                </a:path>
                <a:path w="6240780" h="3954779">
                  <a:moveTo>
                    <a:pt x="6240780" y="0"/>
                  </a:moveTo>
                  <a:lnTo>
                    <a:pt x="6013450" y="0"/>
                  </a:lnTo>
                  <a:lnTo>
                    <a:pt x="6013450" y="4064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5552440" y="3914140"/>
                  </a:lnTo>
                  <a:lnTo>
                    <a:pt x="5552440" y="3952240"/>
                  </a:lnTo>
                  <a:lnTo>
                    <a:pt x="5488940" y="3952240"/>
                  </a:lnTo>
                  <a:lnTo>
                    <a:pt x="54889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4498340" y="40640"/>
                  </a:lnTo>
                  <a:lnTo>
                    <a:pt x="4498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22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5224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4762500" y="3832860"/>
                  </a:moveTo>
                  <a:lnTo>
                    <a:pt x="40640" y="3832860"/>
                  </a:lnTo>
                  <a:lnTo>
                    <a:pt x="40640" y="40640"/>
                  </a:lnTo>
                  <a:lnTo>
                    <a:pt x="4457700" y="40640"/>
                  </a:lnTo>
                  <a:lnTo>
                    <a:pt x="4457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4762500" y="3873500"/>
                  </a:lnTo>
                  <a:lnTo>
                    <a:pt x="4762500" y="3832860"/>
                  </a:lnTo>
                  <a:close/>
                </a:path>
                <a:path w="6159500" h="3873500">
                  <a:moveTo>
                    <a:pt x="4996180" y="0"/>
                  </a:moveTo>
                  <a:lnTo>
                    <a:pt x="4892040" y="0"/>
                  </a:lnTo>
                  <a:lnTo>
                    <a:pt x="4892040" y="40640"/>
                  </a:lnTo>
                  <a:lnTo>
                    <a:pt x="4996180" y="40640"/>
                  </a:lnTo>
                  <a:lnTo>
                    <a:pt x="4996180" y="0"/>
                  </a:lnTo>
                  <a:close/>
                </a:path>
                <a:path w="6159500" h="3873500">
                  <a:moveTo>
                    <a:pt x="5448300" y="3832860"/>
                  </a:moveTo>
                  <a:lnTo>
                    <a:pt x="5435600" y="3832860"/>
                  </a:lnTo>
                  <a:lnTo>
                    <a:pt x="5435600" y="3873500"/>
                  </a:lnTo>
                  <a:lnTo>
                    <a:pt x="5448300" y="3873500"/>
                  </a:lnTo>
                  <a:lnTo>
                    <a:pt x="5448300" y="3832860"/>
                  </a:lnTo>
                  <a:close/>
                </a:path>
                <a:path w="6159500" h="3873500">
                  <a:moveTo>
                    <a:pt x="5538470" y="0"/>
                  </a:moveTo>
                  <a:lnTo>
                    <a:pt x="5430520" y="0"/>
                  </a:lnTo>
                  <a:lnTo>
                    <a:pt x="5430520" y="40640"/>
                  </a:lnTo>
                  <a:lnTo>
                    <a:pt x="5538470" y="40640"/>
                  </a:lnTo>
                  <a:lnTo>
                    <a:pt x="5538470" y="0"/>
                  </a:lnTo>
                  <a:close/>
                </a:path>
                <a:path w="6159500" h="3873500">
                  <a:moveTo>
                    <a:pt x="6159500" y="0"/>
                  </a:moveTo>
                  <a:lnTo>
                    <a:pt x="5972810" y="0"/>
                  </a:lnTo>
                  <a:lnTo>
                    <a:pt x="5972810" y="4064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5511800" y="3832860"/>
                  </a:lnTo>
                  <a:lnTo>
                    <a:pt x="551180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4721860" y="3751580"/>
                  </a:moveTo>
                  <a:lnTo>
                    <a:pt x="39370" y="3751580"/>
                  </a:lnTo>
                  <a:lnTo>
                    <a:pt x="39370" y="39370"/>
                  </a:lnTo>
                  <a:lnTo>
                    <a:pt x="4417060" y="39370"/>
                  </a:lnTo>
                  <a:lnTo>
                    <a:pt x="44170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4721860" y="3792220"/>
                  </a:lnTo>
                  <a:lnTo>
                    <a:pt x="4721860" y="3751580"/>
                  </a:lnTo>
                  <a:close/>
                </a:path>
                <a:path w="6078220" h="3792220">
                  <a:moveTo>
                    <a:pt x="4955540" y="0"/>
                  </a:moveTo>
                  <a:lnTo>
                    <a:pt x="4851400" y="0"/>
                  </a:lnTo>
                  <a:lnTo>
                    <a:pt x="4851400" y="39370"/>
                  </a:lnTo>
                  <a:lnTo>
                    <a:pt x="4955540" y="39370"/>
                  </a:lnTo>
                  <a:lnTo>
                    <a:pt x="4955540" y="0"/>
                  </a:lnTo>
                  <a:close/>
                </a:path>
                <a:path w="6078220" h="3792220">
                  <a:moveTo>
                    <a:pt x="5407660" y="3751580"/>
                  </a:moveTo>
                  <a:lnTo>
                    <a:pt x="5394960" y="3751580"/>
                  </a:lnTo>
                  <a:lnTo>
                    <a:pt x="5394960" y="3792220"/>
                  </a:lnTo>
                  <a:lnTo>
                    <a:pt x="5407660" y="3792220"/>
                  </a:lnTo>
                  <a:lnTo>
                    <a:pt x="5407660" y="3751580"/>
                  </a:lnTo>
                  <a:close/>
                </a:path>
                <a:path w="6078220" h="3792220">
                  <a:moveTo>
                    <a:pt x="5497830" y="0"/>
                  </a:moveTo>
                  <a:lnTo>
                    <a:pt x="5389880" y="0"/>
                  </a:lnTo>
                  <a:lnTo>
                    <a:pt x="5389880" y="39370"/>
                  </a:lnTo>
                  <a:lnTo>
                    <a:pt x="5497830" y="39370"/>
                  </a:lnTo>
                  <a:lnTo>
                    <a:pt x="5497830" y="0"/>
                  </a:lnTo>
                  <a:close/>
                </a:path>
                <a:path w="6078220" h="3792220">
                  <a:moveTo>
                    <a:pt x="6078220" y="0"/>
                  </a:moveTo>
                  <a:lnTo>
                    <a:pt x="5932170" y="0"/>
                  </a:lnTo>
                  <a:lnTo>
                    <a:pt x="5932170" y="3937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5471160" y="3751580"/>
                  </a:lnTo>
                  <a:lnTo>
                    <a:pt x="547116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4916170" y="0"/>
                  </a:moveTo>
                  <a:lnTo>
                    <a:pt x="4812030" y="0"/>
                  </a:lnTo>
                  <a:lnTo>
                    <a:pt x="4812030" y="40640"/>
                  </a:lnTo>
                  <a:lnTo>
                    <a:pt x="4916170" y="40640"/>
                  </a:lnTo>
                  <a:lnTo>
                    <a:pt x="4916170" y="0"/>
                  </a:lnTo>
                  <a:close/>
                </a:path>
                <a:path w="5998209" h="3712210">
                  <a:moveTo>
                    <a:pt x="5458460" y="0"/>
                  </a:moveTo>
                  <a:lnTo>
                    <a:pt x="5350510" y="0"/>
                  </a:lnTo>
                  <a:lnTo>
                    <a:pt x="5350510" y="40640"/>
                  </a:lnTo>
                  <a:lnTo>
                    <a:pt x="5458460" y="40640"/>
                  </a:lnTo>
                  <a:lnTo>
                    <a:pt x="5458460" y="0"/>
                  </a:lnTo>
                  <a:close/>
                </a:path>
                <a:path w="5998209" h="3712210">
                  <a:moveTo>
                    <a:pt x="5998210" y="0"/>
                  </a:moveTo>
                  <a:lnTo>
                    <a:pt x="5892800" y="0"/>
                  </a:lnTo>
                  <a:lnTo>
                    <a:pt x="5892800" y="4064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5355590" y="3671570"/>
                  </a:lnTo>
                  <a:lnTo>
                    <a:pt x="5355590" y="3679190"/>
                  </a:lnTo>
                  <a:lnTo>
                    <a:pt x="5215890" y="3679190"/>
                  </a:lnTo>
                  <a:lnTo>
                    <a:pt x="5215890" y="3671570"/>
                  </a:lnTo>
                  <a:lnTo>
                    <a:pt x="4669790" y="3671570"/>
                  </a:lnTo>
                  <a:lnTo>
                    <a:pt x="4669790" y="3679190"/>
                  </a:lnTo>
                  <a:lnTo>
                    <a:pt x="4606290" y="3679190"/>
                  </a:lnTo>
                  <a:lnTo>
                    <a:pt x="460629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4377690" y="40640"/>
                  </a:lnTo>
                  <a:lnTo>
                    <a:pt x="4377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679190"/>
                  </a:lnTo>
                  <a:lnTo>
                    <a:pt x="0" y="3691890"/>
                  </a:lnTo>
                  <a:lnTo>
                    <a:pt x="0" y="3712210"/>
                  </a:lnTo>
                  <a:lnTo>
                    <a:pt x="5368290" y="3712210"/>
                  </a:lnTo>
                  <a:lnTo>
                    <a:pt x="5368290" y="3691890"/>
                  </a:lnTo>
                  <a:lnTo>
                    <a:pt x="5431790" y="3691890"/>
                  </a:lnTo>
                  <a:lnTo>
                    <a:pt x="5431790" y="3712210"/>
                  </a:lnTo>
                  <a:lnTo>
                    <a:pt x="5998210" y="3712210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4565650" y="3590290"/>
                  </a:moveTo>
                  <a:lnTo>
                    <a:pt x="40627" y="3590290"/>
                  </a:lnTo>
                  <a:lnTo>
                    <a:pt x="40627" y="40640"/>
                  </a:lnTo>
                  <a:lnTo>
                    <a:pt x="4337050" y="40640"/>
                  </a:lnTo>
                  <a:lnTo>
                    <a:pt x="43370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4565650" y="3630930"/>
                  </a:lnTo>
                  <a:lnTo>
                    <a:pt x="4565650" y="3590290"/>
                  </a:lnTo>
                  <a:close/>
                </a:path>
                <a:path w="5916930" h="3630929">
                  <a:moveTo>
                    <a:pt x="4641850" y="3590290"/>
                  </a:moveTo>
                  <a:lnTo>
                    <a:pt x="4629150" y="3590290"/>
                  </a:lnTo>
                  <a:lnTo>
                    <a:pt x="4629150" y="3630930"/>
                  </a:lnTo>
                  <a:lnTo>
                    <a:pt x="4641850" y="3630930"/>
                  </a:lnTo>
                  <a:lnTo>
                    <a:pt x="4641850" y="3590290"/>
                  </a:lnTo>
                  <a:close/>
                </a:path>
                <a:path w="5916930" h="3630929">
                  <a:moveTo>
                    <a:pt x="4875530" y="0"/>
                  </a:moveTo>
                  <a:lnTo>
                    <a:pt x="4771390" y="0"/>
                  </a:lnTo>
                  <a:lnTo>
                    <a:pt x="4771390" y="40640"/>
                  </a:lnTo>
                  <a:lnTo>
                    <a:pt x="4875530" y="40640"/>
                  </a:lnTo>
                  <a:lnTo>
                    <a:pt x="4875530" y="0"/>
                  </a:lnTo>
                  <a:close/>
                </a:path>
                <a:path w="5916930" h="3630929">
                  <a:moveTo>
                    <a:pt x="5175250" y="3590290"/>
                  </a:moveTo>
                  <a:lnTo>
                    <a:pt x="4781550" y="3590290"/>
                  </a:lnTo>
                  <a:lnTo>
                    <a:pt x="4781550" y="3630930"/>
                  </a:lnTo>
                  <a:lnTo>
                    <a:pt x="5175250" y="3630930"/>
                  </a:lnTo>
                  <a:lnTo>
                    <a:pt x="5175250" y="3590290"/>
                  </a:lnTo>
                  <a:close/>
                </a:path>
                <a:path w="5916930" h="3630929">
                  <a:moveTo>
                    <a:pt x="5417820" y="0"/>
                  </a:moveTo>
                  <a:lnTo>
                    <a:pt x="5309870" y="0"/>
                  </a:lnTo>
                  <a:lnTo>
                    <a:pt x="5309870" y="40640"/>
                  </a:lnTo>
                  <a:lnTo>
                    <a:pt x="5417820" y="40640"/>
                  </a:lnTo>
                  <a:lnTo>
                    <a:pt x="5417820" y="0"/>
                  </a:lnTo>
                  <a:close/>
                </a:path>
                <a:path w="5916930" h="3630929">
                  <a:moveTo>
                    <a:pt x="5916930" y="0"/>
                  </a:moveTo>
                  <a:lnTo>
                    <a:pt x="5852160" y="0"/>
                  </a:lnTo>
                  <a:lnTo>
                    <a:pt x="5852160" y="4064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5314950" y="3590290"/>
                  </a:lnTo>
                  <a:lnTo>
                    <a:pt x="531495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4525022" y="3510280"/>
                  </a:moveTo>
                  <a:lnTo>
                    <a:pt x="40652" y="3510280"/>
                  </a:lnTo>
                  <a:lnTo>
                    <a:pt x="40652" y="40640"/>
                  </a:lnTo>
                  <a:lnTo>
                    <a:pt x="4296422" y="40640"/>
                  </a:lnTo>
                  <a:lnTo>
                    <a:pt x="429642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4525022" y="3549650"/>
                  </a:lnTo>
                  <a:lnTo>
                    <a:pt x="4525022" y="3510280"/>
                  </a:lnTo>
                  <a:close/>
                </a:path>
                <a:path w="5836284" h="3549650">
                  <a:moveTo>
                    <a:pt x="4601222" y="3510280"/>
                  </a:moveTo>
                  <a:lnTo>
                    <a:pt x="4588522" y="3510280"/>
                  </a:lnTo>
                  <a:lnTo>
                    <a:pt x="4588522" y="3549650"/>
                  </a:lnTo>
                  <a:lnTo>
                    <a:pt x="4601222" y="3549650"/>
                  </a:lnTo>
                  <a:lnTo>
                    <a:pt x="4601222" y="3510280"/>
                  </a:lnTo>
                  <a:close/>
                </a:path>
                <a:path w="5836284" h="3549650">
                  <a:moveTo>
                    <a:pt x="4834902" y="0"/>
                  </a:moveTo>
                  <a:lnTo>
                    <a:pt x="4730762" y="0"/>
                  </a:lnTo>
                  <a:lnTo>
                    <a:pt x="4730762" y="40640"/>
                  </a:lnTo>
                  <a:lnTo>
                    <a:pt x="4834902" y="40640"/>
                  </a:lnTo>
                  <a:lnTo>
                    <a:pt x="4834902" y="0"/>
                  </a:lnTo>
                  <a:close/>
                </a:path>
                <a:path w="5836284" h="3549650">
                  <a:moveTo>
                    <a:pt x="5134622" y="3510280"/>
                  </a:moveTo>
                  <a:lnTo>
                    <a:pt x="4740922" y="3510280"/>
                  </a:lnTo>
                  <a:lnTo>
                    <a:pt x="4740922" y="3549650"/>
                  </a:lnTo>
                  <a:lnTo>
                    <a:pt x="5134622" y="3549650"/>
                  </a:lnTo>
                  <a:lnTo>
                    <a:pt x="5134622" y="3510280"/>
                  </a:lnTo>
                  <a:close/>
                </a:path>
                <a:path w="5836284" h="3549650">
                  <a:moveTo>
                    <a:pt x="5377192" y="0"/>
                  </a:moveTo>
                  <a:lnTo>
                    <a:pt x="5269242" y="0"/>
                  </a:lnTo>
                  <a:lnTo>
                    <a:pt x="5269242" y="40640"/>
                  </a:lnTo>
                  <a:lnTo>
                    <a:pt x="5377192" y="40640"/>
                  </a:lnTo>
                  <a:lnTo>
                    <a:pt x="5377192" y="0"/>
                  </a:lnTo>
                  <a:close/>
                </a:path>
                <a:path w="5836284" h="3549650">
                  <a:moveTo>
                    <a:pt x="5835662" y="0"/>
                  </a:moveTo>
                  <a:lnTo>
                    <a:pt x="5811532" y="0"/>
                  </a:lnTo>
                  <a:lnTo>
                    <a:pt x="5811532" y="40640"/>
                  </a:lnTo>
                  <a:lnTo>
                    <a:pt x="5796292" y="40640"/>
                  </a:lnTo>
                  <a:lnTo>
                    <a:pt x="5796292" y="121920"/>
                  </a:lnTo>
                  <a:lnTo>
                    <a:pt x="5796292" y="3510280"/>
                  </a:lnTo>
                  <a:lnTo>
                    <a:pt x="5274322" y="3510280"/>
                  </a:lnTo>
                  <a:lnTo>
                    <a:pt x="5274322" y="3549650"/>
                  </a:lnTo>
                  <a:lnTo>
                    <a:pt x="5835662" y="3549650"/>
                  </a:lnTo>
                  <a:lnTo>
                    <a:pt x="5835662" y="3510292"/>
                  </a:lnTo>
                  <a:lnTo>
                    <a:pt x="5835662" y="12192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4484370" y="3429000"/>
                  </a:moveTo>
                  <a:lnTo>
                    <a:pt x="40640" y="3429000"/>
                  </a:lnTo>
                  <a:lnTo>
                    <a:pt x="40640" y="40640"/>
                  </a:lnTo>
                  <a:lnTo>
                    <a:pt x="4255770" y="40640"/>
                  </a:lnTo>
                  <a:lnTo>
                    <a:pt x="42557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4484370" y="3469640"/>
                  </a:lnTo>
                  <a:lnTo>
                    <a:pt x="4484370" y="3429000"/>
                  </a:lnTo>
                  <a:close/>
                </a:path>
                <a:path w="5755640" h="3469640">
                  <a:moveTo>
                    <a:pt x="4560570" y="3429000"/>
                  </a:moveTo>
                  <a:lnTo>
                    <a:pt x="4547870" y="3429000"/>
                  </a:lnTo>
                  <a:lnTo>
                    <a:pt x="4547870" y="3469640"/>
                  </a:lnTo>
                  <a:lnTo>
                    <a:pt x="4560570" y="3469640"/>
                  </a:lnTo>
                  <a:lnTo>
                    <a:pt x="4560570" y="3429000"/>
                  </a:lnTo>
                  <a:close/>
                </a:path>
                <a:path w="5755640" h="3469640">
                  <a:moveTo>
                    <a:pt x="4794250" y="0"/>
                  </a:moveTo>
                  <a:lnTo>
                    <a:pt x="4690110" y="0"/>
                  </a:lnTo>
                  <a:lnTo>
                    <a:pt x="4690110" y="40640"/>
                  </a:lnTo>
                  <a:lnTo>
                    <a:pt x="4794250" y="40640"/>
                  </a:lnTo>
                  <a:lnTo>
                    <a:pt x="4794250" y="0"/>
                  </a:lnTo>
                  <a:close/>
                </a:path>
                <a:path w="5755640" h="3469640">
                  <a:moveTo>
                    <a:pt x="5093970" y="3429000"/>
                  </a:moveTo>
                  <a:lnTo>
                    <a:pt x="4700270" y="3429000"/>
                  </a:lnTo>
                  <a:lnTo>
                    <a:pt x="4700270" y="3469640"/>
                  </a:lnTo>
                  <a:lnTo>
                    <a:pt x="5093970" y="3469640"/>
                  </a:lnTo>
                  <a:lnTo>
                    <a:pt x="5093970" y="3429000"/>
                  </a:lnTo>
                  <a:close/>
                </a:path>
                <a:path w="5755640" h="3469640">
                  <a:moveTo>
                    <a:pt x="5336540" y="0"/>
                  </a:moveTo>
                  <a:lnTo>
                    <a:pt x="5228590" y="0"/>
                  </a:lnTo>
                  <a:lnTo>
                    <a:pt x="5228590" y="40640"/>
                  </a:lnTo>
                  <a:lnTo>
                    <a:pt x="5336540" y="40640"/>
                  </a:lnTo>
                  <a:lnTo>
                    <a:pt x="5336540" y="0"/>
                  </a:lnTo>
                  <a:close/>
                </a:path>
                <a:path w="5755640" h="3469640">
                  <a:moveTo>
                    <a:pt x="5755640" y="81280"/>
                  </a:moveTo>
                  <a:lnTo>
                    <a:pt x="5715000" y="81280"/>
                  </a:lnTo>
                  <a:lnTo>
                    <a:pt x="5715000" y="3429000"/>
                  </a:lnTo>
                  <a:lnTo>
                    <a:pt x="5233670" y="3429000"/>
                  </a:lnTo>
                  <a:lnTo>
                    <a:pt x="523367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8128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4519930" y="3347720"/>
                  </a:moveTo>
                  <a:lnTo>
                    <a:pt x="39370" y="3347720"/>
                  </a:lnTo>
                  <a:lnTo>
                    <a:pt x="39370" y="39370"/>
                  </a:lnTo>
                  <a:lnTo>
                    <a:pt x="4215130" y="39370"/>
                  </a:lnTo>
                  <a:lnTo>
                    <a:pt x="421513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76930"/>
                  </a:lnTo>
                  <a:lnTo>
                    <a:pt x="0" y="3388360"/>
                  </a:lnTo>
                  <a:lnTo>
                    <a:pt x="4519930" y="3388360"/>
                  </a:lnTo>
                  <a:lnTo>
                    <a:pt x="4519930" y="3376930"/>
                  </a:lnTo>
                  <a:lnTo>
                    <a:pt x="4519930" y="3347720"/>
                  </a:lnTo>
                  <a:close/>
                </a:path>
                <a:path w="5674359" h="3388360">
                  <a:moveTo>
                    <a:pt x="4753610" y="0"/>
                  </a:moveTo>
                  <a:lnTo>
                    <a:pt x="4649470" y="0"/>
                  </a:lnTo>
                  <a:lnTo>
                    <a:pt x="4649470" y="39370"/>
                  </a:lnTo>
                  <a:lnTo>
                    <a:pt x="4753610" y="39370"/>
                  </a:lnTo>
                  <a:lnTo>
                    <a:pt x="4753610" y="0"/>
                  </a:lnTo>
                  <a:close/>
                </a:path>
                <a:path w="5674359" h="3388360">
                  <a:moveTo>
                    <a:pt x="5053330" y="3347720"/>
                  </a:moveTo>
                  <a:lnTo>
                    <a:pt x="4659630" y="3347720"/>
                  </a:lnTo>
                  <a:lnTo>
                    <a:pt x="4659630" y="3388360"/>
                  </a:lnTo>
                  <a:lnTo>
                    <a:pt x="5053330" y="3388360"/>
                  </a:lnTo>
                  <a:lnTo>
                    <a:pt x="5053330" y="3347720"/>
                  </a:lnTo>
                  <a:close/>
                </a:path>
                <a:path w="5674359" h="3388360">
                  <a:moveTo>
                    <a:pt x="5295900" y="0"/>
                  </a:moveTo>
                  <a:lnTo>
                    <a:pt x="5187950" y="0"/>
                  </a:lnTo>
                  <a:lnTo>
                    <a:pt x="5187950" y="39370"/>
                  </a:lnTo>
                  <a:lnTo>
                    <a:pt x="5295900" y="39370"/>
                  </a:lnTo>
                  <a:lnTo>
                    <a:pt x="5295900" y="0"/>
                  </a:lnTo>
                  <a:close/>
                </a:path>
                <a:path w="5674359" h="3388360">
                  <a:moveTo>
                    <a:pt x="5674360" y="39370"/>
                  </a:moveTo>
                  <a:lnTo>
                    <a:pt x="5633720" y="39370"/>
                  </a:lnTo>
                  <a:lnTo>
                    <a:pt x="5633720" y="3347720"/>
                  </a:lnTo>
                  <a:lnTo>
                    <a:pt x="5193030" y="3347720"/>
                  </a:lnTo>
                  <a:lnTo>
                    <a:pt x="519303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013960" y="3267710"/>
                  </a:moveTo>
                  <a:lnTo>
                    <a:pt x="4620260" y="3267710"/>
                  </a:lnTo>
                  <a:lnTo>
                    <a:pt x="4620260" y="3308350"/>
                  </a:lnTo>
                  <a:lnTo>
                    <a:pt x="5013960" y="3308350"/>
                  </a:lnTo>
                  <a:lnTo>
                    <a:pt x="5013960" y="3267710"/>
                  </a:lnTo>
                  <a:close/>
                </a:path>
                <a:path w="5594350" h="3308350">
                  <a:moveTo>
                    <a:pt x="5594350" y="1270"/>
                  </a:moveTo>
                  <a:lnTo>
                    <a:pt x="5256530" y="1270"/>
                  </a:lnTo>
                  <a:lnTo>
                    <a:pt x="5256530" y="0"/>
                  </a:lnTo>
                  <a:lnTo>
                    <a:pt x="5148580" y="0"/>
                  </a:lnTo>
                  <a:lnTo>
                    <a:pt x="5148580" y="1270"/>
                  </a:lnTo>
                  <a:lnTo>
                    <a:pt x="4714240" y="1270"/>
                  </a:lnTo>
                  <a:lnTo>
                    <a:pt x="471424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4480560" y="3308350"/>
                  </a:lnTo>
                  <a:lnTo>
                    <a:pt x="448056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5153660" y="3267710"/>
                  </a:lnTo>
                  <a:lnTo>
                    <a:pt x="515366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127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4973320" y="3187700"/>
                  </a:moveTo>
                  <a:lnTo>
                    <a:pt x="4579620" y="3187700"/>
                  </a:lnTo>
                  <a:lnTo>
                    <a:pt x="4579620" y="3227070"/>
                  </a:lnTo>
                  <a:lnTo>
                    <a:pt x="4973320" y="3227070"/>
                  </a:lnTo>
                  <a:lnTo>
                    <a:pt x="4973320" y="3187700"/>
                  </a:lnTo>
                  <a:close/>
                </a:path>
                <a:path w="5513070" h="3227070">
                  <a:moveTo>
                    <a:pt x="551307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4439920" y="3227070"/>
                  </a:lnTo>
                  <a:lnTo>
                    <a:pt x="443992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5113020" y="3187700"/>
                  </a:lnTo>
                  <a:lnTo>
                    <a:pt x="511302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4932680" y="3106420"/>
                  </a:moveTo>
                  <a:lnTo>
                    <a:pt x="4538980" y="3106420"/>
                  </a:lnTo>
                  <a:lnTo>
                    <a:pt x="4538980" y="3147060"/>
                  </a:lnTo>
                  <a:lnTo>
                    <a:pt x="4932680" y="3147060"/>
                  </a:lnTo>
                  <a:lnTo>
                    <a:pt x="4932680" y="3106420"/>
                  </a:lnTo>
                  <a:close/>
                </a:path>
                <a:path w="5433059" h="3147060">
                  <a:moveTo>
                    <a:pt x="543306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4399280" y="3147060"/>
                  </a:lnTo>
                  <a:lnTo>
                    <a:pt x="439928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5072380" y="3106420"/>
                  </a:lnTo>
                  <a:lnTo>
                    <a:pt x="507238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4892040" y="3025140"/>
                  </a:moveTo>
                  <a:lnTo>
                    <a:pt x="4498340" y="3025140"/>
                  </a:lnTo>
                  <a:lnTo>
                    <a:pt x="4498340" y="3050540"/>
                  </a:lnTo>
                  <a:lnTo>
                    <a:pt x="4498340" y="3065780"/>
                  </a:lnTo>
                  <a:lnTo>
                    <a:pt x="4892040" y="3065780"/>
                  </a:lnTo>
                  <a:lnTo>
                    <a:pt x="4892040" y="3050540"/>
                  </a:lnTo>
                  <a:lnTo>
                    <a:pt x="4892040" y="3025140"/>
                  </a:lnTo>
                  <a:close/>
                </a:path>
                <a:path w="5351780" h="3065779">
                  <a:moveTo>
                    <a:pt x="535178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4358640" y="3065780"/>
                  </a:lnTo>
                  <a:lnTo>
                    <a:pt x="43586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5031740" y="3025140"/>
                  </a:lnTo>
                  <a:lnTo>
                    <a:pt x="503174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4852670" y="2945130"/>
                  </a:moveTo>
                  <a:lnTo>
                    <a:pt x="4458970" y="2945130"/>
                  </a:lnTo>
                  <a:lnTo>
                    <a:pt x="4458970" y="2947670"/>
                  </a:lnTo>
                  <a:lnTo>
                    <a:pt x="4458970" y="2985770"/>
                  </a:lnTo>
                  <a:lnTo>
                    <a:pt x="4852670" y="2985770"/>
                  </a:lnTo>
                  <a:lnTo>
                    <a:pt x="4852670" y="2947670"/>
                  </a:lnTo>
                  <a:lnTo>
                    <a:pt x="4852670" y="2945130"/>
                  </a:lnTo>
                  <a:close/>
                </a:path>
                <a:path w="5271770" h="2985770">
                  <a:moveTo>
                    <a:pt x="527177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4319270" y="2985770"/>
                  </a:lnTo>
                  <a:lnTo>
                    <a:pt x="431927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992370" y="2945130"/>
                  </a:lnTo>
                  <a:lnTo>
                    <a:pt x="499237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4812030" y="2865120"/>
                  </a:moveTo>
                  <a:lnTo>
                    <a:pt x="4418330" y="2865120"/>
                  </a:lnTo>
                  <a:lnTo>
                    <a:pt x="4418330" y="2904490"/>
                  </a:lnTo>
                  <a:lnTo>
                    <a:pt x="4812030" y="2904490"/>
                  </a:lnTo>
                  <a:lnTo>
                    <a:pt x="4812030" y="2865120"/>
                  </a:lnTo>
                  <a:close/>
                </a:path>
                <a:path w="5190490" h="2904490">
                  <a:moveTo>
                    <a:pt x="519049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4278630" y="2904490"/>
                  </a:lnTo>
                  <a:lnTo>
                    <a:pt x="427863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951730" y="2865120"/>
                  </a:lnTo>
                  <a:lnTo>
                    <a:pt x="495173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4771390" y="2783840"/>
                  </a:moveTo>
                  <a:lnTo>
                    <a:pt x="4377690" y="2783840"/>
                  </a:lnTo>
                  <a:lnTo>
                    <a:pt x="4377690" y="2824480"/>
                  </a:lnTo>
                  <a:lnTo>
                    <a:pt x="4771390" y="2824480"/>
                  </a:lnTo>
                  <a:lnTo>
                    <a:pt x="4771390" y="2783840"/>
                  </a:lnTo>
                  <a:close/>
                </a:path>
                <a:path w="5110480" h="2824479">
                  <a:moveTo>
                    <a:pt x="511048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4237990" y="2824480"/>
                  </a:lnTo>
                  <a:lnTo>
                    <a:pt x="423799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911090" y="2783840"/>
                  </a:lnTo>
                  <a:lnTo>
                    <a:pt x="491109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4730750" y="2702560"/>
                  </a:moveTo>
                  <a:lnTo>
                    <a:pt x="4337050" y="2702560"/>
                  </a:lnTo>
                  <a:lnTo>
                    <a:pt x="4337050" y="2743200"/>
                  </a:lnTo>
                  <a:lnTo>
                    <a:pt x="4730750" y="2743200"/>
                  </a:lnTo>
                  <a:lnTo>
                    <a:pt x="4730750" y="2702560"/>
                  </a:lnTo>
                  <a:close/>
                </a:path>
                <a:path w="5029200" h="2743200">
                  <a:moveTo>
                    <a:pt x="50292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4197350" y="2743200"/>
                  </a:lnTo>
                  <a:lnTo>
                    <a:pt x="419735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4870450" y="2702560"/>
                  </a:lnTo>
                  <a:lnTo>
                    <a:pt x="487045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33980"/>
                  </a:lnTo>
                  <a:lnTo>
                    <a:pt x="0" y="2663190"/>
                  </a:lnTo>
                  <a:lnTo>
                    <a:pt x="4691380" y="2663190"/>
                  </a:lnTo>
                  <a:lnTo>
                    <a:pt x="4691380" y="2633980"/>
                  </a:lnTo>
                  <a:lnTo>
                    <a:pt x="4831080" y="2633980"/>
                  </a:lnTo>
                  <a:lnTo>
                    <a:pt x="4831080" y="2663190"/>
                  </a:lnTo>
                  <a:lnTo>
                    <a:pt x="4949190" y="2663190"/>
                  </a:lnTo>
                  <a:lnTo>
                    <a:pt x="4949190" y="263398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30719" y="810259"/>
              <a:ext cx="434340" cy="965200"/>
            </a:xfrm>
            <a:custGeom>
              <a:avLst/>
              <a:gdLst/>
              <a:ahLst/>
              <a:cxnLst/>
              <a:rect l="l" t="t" r="r" b="b"/>
              <a:pathLst>
                <a:path w="434340" h="965200">
                  <a:moveTo>
                    <a:pt x="434340" y="0"/>
                  </a:moveTo>
                  <a:lnTo>
                    <a:pt x="0" y="0"/>
                  </a:lnTo>
                  <a:lnTo>
                    <a:pt x="0" y="965200"/>
                  </a:lnTo>
                  <a:lnTo>
                    <a:pt x="434340" y="965200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59930" y="852169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59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76769" y="900430"/>
              <a:ext cx="162560" cy="45720"/>
            </a:xfrm>
            <a:custGeom>
              <a:avLst/>
              <a:gdLst/>
              <a:ahLst/>
              <a:cxnLst/>
              <a:rect l="l" t="t" r="r" b="b"/>
              <a:pathLst>
                <a:path w="162559" h="45719">
                  <a:moveTo>
                    <a:pt x="139700" y="0"/>
                  </a:moveTo>
                  <a:lnTo>
                    <a:pt x="139700" y="13970"/>
                  </a:lnTo>
                  <a:lnTo>
                    <a:pt x="156209" y="36830"/>
                  </a:lnTo>
                  <a:lnTo>
                    <a:pt x="25400" y="36830"/>
                  </a:lnTo>
                  <a:lnTo>
                    <a:pt x="10159" y="17780"/>
                  </a:lnTo>
                  <a:lnTo>
                    <a:pt x="0" y="17780"/>
                  </a:lnTo>
                  <a:lnTo>
                    <a:pt x="21589" y="45720"/>
                  </a:lnTo>
                  <a:lnTo>
                    <a:pt x="162559" y="45720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76770" y="896619"/>
              <a:ext cx="142240" cy="22860"/>
            </a:xfrm>
            <a:custGeom>
              <a:avLst/>
              <a:gdLst/>
              <a:ahLst/>
              <a:cxnLst/>
              <a:rect l="l" t="t" r="r" b="b"/>
              <a:pathLst>
                <a:path w="142240" h="2285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67310" y="22860"/>
                  </a:lnTo>
                  <a:lnTo>
                    <a:pt x="74930" y="22860"/>
                  </a:lnTo>
                  <a:lnTo>
                    <a:pt x="142240" y="2286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76770" y="89661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79309" y="1028700"/>
              <a:ext cx="137159" cy="93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059930" y="1158239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59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76769" y="1206500"/>
              <a:ext cx="162560" cy="45720"/>
            </a:xfrm>
            <a:custGeom>
              <a:avLst/>
              <a:gdLst/>
              <a:ahLst/>
              <a:cxnLst/>
              <a:rect l="l" t="t" r="r" b="b"/>
              <a:pathLst>
                <a:path w="162559" h="45719">
                  <a:moveTo>
                    <a:pt x="139700" y="0"/>
                  </a:moveTo>
                  <a:lnTo>
                    <a:pt x="139700" y="13970"/>
                  </a:lnTo>
                  <a:lnTo>
                    <a:pt x="156209" y="36829"/>
                  </a:lnTo>
                  <a:lnTo>
                    <a:pt x="25400" y="36829"/>
                  </a:lnTo>
                  <a:lnTo>
                    <a:pt x="10159" y="17779"/>
                  </a:lnTo>
                  <a:lnTo>
                    <a:pt x="0" y="17779"/>
                  </a:lnTo>
                  <a:lnTo>
                    <a:pt x="21589" y="45720"/>
                  </a:lnTo>
                  <a:lnTo>
                    <a:pt x="162559" y="45720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76770" y="1202689"/>
              <a:ext cx="142240" cy="21590"/>
            </a:xfrm>
            <a:custGeom>
              <a:avLst/>
              <a:gdLst/>
              <a:ahLst/>
              <a:cxnLst/>
              <a:rect l="l" t="t" r="r" b="b"/>
              <a:pathLst>
                <a:path w="142240" h="21590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1590"/>
                  </a:lnTo>
                  <a:lnTo>
                    <a:pt x="67310" y="21590"/>
                  </a:lnTo>
                  <a:lnTo>
                    <a:pt x="74930" y="21590"/>
                  </a:lnTo>
                  <a:lnTo>
                    <a:pt x="142240" y="2159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76770" y="120268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79309" y="1334769"/>
              <a:ext cx="137159" cy="93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49950" y="810259"/>
              <a:ext cx="1036320" cy="965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059930" y="1460500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60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76769" y="1508760"/>
              <a:ext cx="162560" cy="46990"/>
            </a:xfrm>
            <a:custGeom>
              <a:avLst/>
              <a:gdLst/>
              <a:ahLst/>
              <a:cxnLst/>
              <a:rect l="l" t="t" r="r" b="b"/>
              <a:pathLst>
                <a:path w="162559" h="46990">
                  <a:moveTo>
                    <a:pt x="139700" y="0"/>
                  </a:moveTo>
                  <a:lnTo>
                    <a:pt x="139700" y="15239"/>
                  </a:lnTo>
                  <a:lnTo>
                    <a:pt x="156209" y="38100"/>
                  </a:lnTo>
                  <a:lnTo>
                    <a:pt x="25400" y="38100"/>
                  </a:lnTo>
                  <a:lnTo>
                    <a:pt x="10159" y="17779"/>
                  </a:lnTo>
                  <a:lnTo>
                    <a:pt x="0" y="17779"/>
                  </a:lnTo>
                  <a:lnTo>
                    <a:pt x="21589" y="46989"/>
                  </a:lnTo>
                  <a:lnTo>
                    <a:pt x="162559" y="46989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76770" y="1504949"/>
              <a:ext cx="142240" cy="22860"/>
            </a:xfrm>
            <a:custGeom>
              <a:avLst/>
              <a:gdLst/>
              <a:ahLst/>
              <a:cxnLst/>
              <a:rect l="l" t="t" r="r" b="b"/>
              <a:pathLst>
                <a:path w="142240" h="2285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67310" y="22860"/>
                  </a:lnTo>
                  <a:lnTo>
                    <a:pt x="74930" y="22860"/>
                  </a:lnTo>
                  <a:lnTo>
                    <a:pt x="142240" y="2286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6770" y="150494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179309" y="1637029"/>
              <a:ext cx="137159" cy="933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11350" y="5313679"/>
              <a:ext cx="397510" cy="321310"/>
            </a:xfrm>
            <a:custGeom>
              <a:avLst/>
              <a:gdLst/>
              <a:ahLst/>
              <a:cxnLst/>
              <a:rect l="l" t="t" r="r" b="b"/>
              <a:pathLst>
                <a:path w="397510" h="321310">
                  <a:moveTo>
                    <a:pt x="359410" y="0"/>
                  </a:moveTo>
                  <a:lnTo>
                    <a:pt x="316230" y="8890"/>
                  </a:lnTo>
                  <a:lnTo>
                    <a:pt x="259080" y="24130"/>
                  </a:lnTo>
                  <a:lnTo>
                    <a:pt x="205739" y="43180"/>
                  </a:lnTo>
                  <a:lnTo>
                    <a:pt x="153669" y="69850"/>
                  </a:lnTo>
                  <a:lnTo>
                    <a:pt x="113030" y="93980"/>
                  </a:lnTo>
                  <a:lnTo>
                    <a:pt x="78739" y="118110"/>
                  </a:lnTo>
                  <a:lnTo>
                    <a:pt x="34289" y="156210"/>
                  </a:lnTo>
                  <a:lnTo>
                    <a:pt x="0" y="194310"/>
                  </a:lnTo>
                  <a:lnTo>
                    <a:pt x="36830" y="321310"/>
                  </a:lnTo>
                  <a:lnTo>
                    <a:pt x="46989" y="308610"/>
                  </a:lnTo>
                  <a:lnTo>
                    <a:pt x="54610" y="299720"/>
                  </a:lnTo>
                  <a:lnTo>
                    <a:pt x="64769" y="289560"/>
                  </a:lnTo>
                  <a:lnTo>
                    <a:pt x="102869" y="255270"/>
                  </a:lnTo>
                  <a:lnTo>
                    <a:pt x="116839" y="245110"/>
                  </a:lnTo>
                  <a:lnTo>
                    <a:pt x="130810" y="233680"/>
                  </a:lnTo>
                  <a:lnTo>
                    <a:pt x="186689" y="198120"/>
                  </a:lnTo>
                  <a:lnTo>
                    <a:pt x="227330" y="177800"/>
                  </a:lnTo>
                  <a:lnTo>
                    <a:pt x="275589" y="157480"/>
                  </a:lnTo>
                  <a:lnTo>
                    <a:pt x="307339" y="148590"/>
                  </a:lnTo>
                  <a:lnTo>
                    <a:pt x="337819" y="139700"/>
                  </a:lnTo>
                  <a:lnTo>
                    <a:pt x="372110" y="132080"/>
                  </a:lnTo>
                  <a:lnTo>
                    <a:pt x="397510" y="127000"/>
                  </a:lnTo>
                  <a:lnTo>
                    <a:pt x="35941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11350" y="5313679"/>
              <a:ext cx="397510" cy="321310"/>
            </a:xfrm>
            <a:custGeom>
              <a:avLst/>
              <a:gdLst/>
              <a:ahLst/>
              <a:cxnLst/>
              <a:rect l="l" t="t" r="r" b="b"/>
              <a:pathLst>
                <a:path w="397510" h="321310">
                  <a:moveTo>
                    <a:pt x="0" y="194310"/>
                  </a:moveTo>
                  <a:lnTo>
                    <a:pt x="34289" y="156210"/>
                  </a:lnTo>
                  <a:lnTo>
                    <a:pt x="64769" y="129540"/>
                  </a:lnTo>
                  <a:lnTo>
                    <a:pt x="113030" y="93980"/>
                  </a:lnTo>
                  <a:lnTo>
                    <a:pt x="153669" y="69850"/>
                  </a:lnTo>
                  <a:lnTo>
                    <a:pt x="205739" y="43180"/>
                  </a:lnTo>
                  <a:lnTo>
                    <a:pt x="259080" y="24130"/>
                  </a:lnTo>
                  <a:lnTo>
                    <a:pt x="316230" y="8890"/>
                  </a:lnTo>
                  <a:lnTo>
                    <a:pt x="359410" y="0"/>
                  </a:lnTo>
                  <a:lnTo>
                    <a:pt x="397510" y="127000"/>
                  </a:lnTo>
                  <a:lnTo>
                    <a:pt x="372110" y="132080"/>
                  </a:lnTo>
                  <a:lnTo>
                    <a:pt x="337819" y="139700"/>
                  </a:lnTo>
                  <a:lnTo>
                    <a:pt x="307339" y="148590"/>
                  </a:lnTo>
                  <a:lnTo>
                    <a:pt x="275589" y="157480"/>
                  </a:lnTo>
                  <a:lnTo>
                    <a:pt x="251460" y="167640"/>
                  </a:lnTo>
                  <a:lnTo>
                    <a:pt x="227330" y="177800"/>
                  </a:lnTo>
                  <a:lnTo>
                    <a:pt x="207010" y="186690"/>
                  </a:lnTo>
                  <a:lnTo>
                    <a:pt x="186689" y="198120"/>
                  </a:lnTo>
                  <a:lnTo>
                    <a:pt x="167639" y="209550"/>
                  </a:lnTo>
                  <a:lnTo>
                    <a:pt x="148589" y="220980"/>
                  </a:lnTo>
                  <a:lnTo>
                    <a:pt x="130810" y="233680"/>
                  </a:lnTo>
                  <a:lnTo>
                    <a:pt x="116839" y="245110"/>
                  </a:lnTo>
                  <a:lnTo>
                    <a:pt x="102869" y="255270"/>
                  </a:lnTo>
                  <a:lnTo>
                    <a:pt x="88900" y="267970"/>
                  </a:lnTo>
                  <a:lnTo>
                    <a:pt x="77469" y="278130"/>
                  </a:lnTo>
                  <a:lnTo>
                    <a:pt x="64769" y="289560"/>
                  </a:lnTo>
                  <a:lnTo>
                    <a:pt x="54610" y="299720"/>
                  </a:lnTo>
                  <a:lnTo>
                    <a:pt x="46989" y="308610"/>
                  </a:lnTo>
                  <a:lnTo>
                    <a:pt x="36830" y="321310"/>
                  </a:lnTo>
                  <a:lnTo>
                    <a:pt x="0" y="19431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96439" y="5233670"/>
              <a:ext cx="194310" cy="243840"/>
            </a:xfrm>
            <a:custGeom>
              <a:avLst/>
              <a:gdLst/>
              <a:ahLst/>
              <a:cxnLst/>
              <a:rect l="l" t="t" r="r" b="b"/>
              <a:pathLst>
                <a:path w="194310" h="243839">
                  <a:moveTo>
                    <a:pt x="171450" y="3809"/>
                  </a:moveTo>
                  <a:lnTo>
                    <a:pt x="12700" y="243839"/>
                  </a:lnTo>
                </a:path>
                <a:path w="194310" h="243839">
                  <a:moveTo>
                    <a:pt x="194310" y="152399"/>
                  </a:moveTo>
                  <a:lnTo>
                    <a:pt x="0" y="81279"/>
                  </a:lnTo>
                </a:path>
                <a:path w="194310" h="243839">
                  <a:moveTo>
                    <a:pt x="171450" y="0"/>
                  </a:moveTo>
                  <a:lnTo>
                    <a:pt x="194310" y="152399"/>
                  </a:lnTo>
                </a:path>
                <a:path w="194310" h="243839">
                  <a:moveTo>
                    <a:pt x="194310" y="152399"/>
                  </a:moveTo>
                  <a:lnTo>
                    <a:pt x="11430" y="24383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92629" y="5313679"/>
              <a:ext cx="16510" cy="163830"/>
            </a:xfrm>
            <a:custGeom>
              <a:avLst/>
              <a:gdLst/>
              <a:ahLst/>
              <a:cxnLst/>
              <a:rect l="l" t="t" r="r" b="b"/>
              <a:pathLst>
                <a:path w="16510" h="163829">
                  <a:moveTo>
                    <a:pt x="8255" y="-4444"/>
                  </a:moveTo>
                  <a:lnTo>
                    <a:pt x="8255" y="16827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89429" y="5171440"/>
              <a:ext cx="490220" cy="270510"/>
            </a:xfrm>
            <a:custGeom>
              <a:avLst/>
              <a:gdLst/>
              <a:ahLst/>
              <a:cxnLst/>
              <a:rect l="l" t="t" r="r" b="b"/>
              <a:pathLst>
                <a:path w="490219" h="270510">
                  <a:moveTo>
                    <a:pt x="0" y="270510"/>
                  </a:moveTo>
                  <a:lnTo>
                    <a:pt x="490219" y="0"/>
                  </a:lnTo>
                </a:path>
              </a:pathLst>
            </a:custGeom>
            <a:ln w="1778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84350" y="5170170"/>
              <a:ext cx="497840" cy="273050"/>
            </a:xfrm>
            <a:custGeom>
              <a:avLst/>
              <a:gdLst/>
              <a:ahLst/>
              <a:cxnLst/>
              <a:rect l="l" t="t" r="r" b="b"/>
              <a:pathLst>
                <a:path w="497839" h="273050">
                  <a:moveTo>
                    <a:pt x="0" y="273049"/>
                  </a:moveTo>
                  <a:lnTo>
                    <a:pt x="497839" y="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79270" y="5019040"/>
              <a:ext cx="298450" cy="274320"/>
            </a:xfrm>
            <a:custGeom>
              <a:avLst/>
              <a:gdLst/>
              <a:ahLst/>
              <a:cxnLst/>
              <a:rect l="l" t="t" r="r" b="b"/>
              <a:pathLst>
                <a:path w="298450" h="274320">
                  <a:moveTo>
                    <a:pt x="215900" y="0"/>
                  </a:moveTo>
                  <a:lnTo>
                    <a:pt x="0" y="129540"/>
                  </a:lnTo>
                  <a:lnTo>
                    <a:pt x="83819" y="274320"/>
                  </a:lnTo>
                  <a:lnTo>
                    <a:pt x="298450" y="14605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BE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79270" y="5019040"/>
              <a:ext cx="298450" cy="274320"/>
            </a:xfrm>
            <a:custGeom>
              <a:avLst/>
              <a:gdLst/>
              <a:ahLst/>
              <a:cxnLst/>
              <a:rect l="l" t="t" r="r" b="b"/>
              <a:pathLst>
                <a:path w="298450" h="274320">
                  <a:moveTo>
                    <a:pt x="0" y="129540"/>
                  </a:moveTo>
                  <a:lnTo>
                    <a:pt x="215900" y="0"/>
                  </a:lnTo>
                  <a:lnTo>
                    <a:pt x="298450" y="146050"/>
                  </a:lnTo>
                  <a:lnTo>
                    <a:pt x="83819" y="274320"/>
                  </a:lnTo>
                  <a:lnTo>
                    <a:pt x="0" y="12954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93264" y="5018404"/>
              <a:ext cx="165100" cy="1663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63089" y="5165090"/>
              <a:ext cx="292100" cy="128270"/>
            </a:xfrm>
            <a:custGeom>
              <a:avLst/>
              <a:gdLst/>
              <a:ahLst/>
              <a:cxnLst/>
              <a:rect l="l" t="t" r="r" b="b"/>
              <a:pathLst>
                <a:path w="292100" h="128270">
                  <a:moveTo>
                    <a:pt x="214630" y="0"/>
                  </a:moveTo>
                  <a:lnTo>
                    <a:pt x="0" y="128270"/>
                  </a:lnTo>
                  <a:lnTo>
                    <a:pt x="130810" y="105410"/>
                  </a:lnTo>
                  <a:lnTo>
                    <a:pt x="292100" y="16510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63089" y="5165090"/>
              <a:ext cx="292100" cy="128270"/>
            </a:xfrm>
            <a:custGeom>
              <a:avLst/>
              <a:gdLst/>
              <a:ahLst/>
              <a:cxnLst/>
              <a:rect l="l" t="t" r="r" b="b"/>
              <a:pathLst>
                <a:path w="292100" h="128270">
                  <a:moveTo>
                    <a:pt x="0" y="128270"/>
                  </a:moveTo>
                  <a:lnTo>
                    <a:pt x="214630" y="0"/>
                  </a:lnTo>
                  <a:lnTo>
                    <a:pt x="292100" y="16510"/>
                  </a:lnTo>
                  <a:lnTo>
                    <a:pt x="130810" y="105410"/>
                  </a:lnTo>
                  <a:lnTo>
                    <a:pt x="0" y="12827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37054" y="5078095"/>
              <a:ext cx="170180" cy="132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68730" y="527685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447039" y="0"/>
                  </a:moveTo>
                  <a:lnTo>
                    <a:pt x="0" y="261619"/>
                  </a:lnTo>
                  <a:lnTo>
                    <a:pt x="177800" y="563880"/>
                  </a:lnTo>
                  <a:lnTo>
                    <a:pt x="626109" y="302259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68730" y="527685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0" y="261619"/>
                  </a:moveTo>
                  <a:lnTo>
                    <a:pt x="447039" y="0"/>
                  </a:lnTo>
                  <a:lnTo>
                    <a:pt x="626109" y="302259"/>
                  </a:lnTo>
                  <a:lnTo>
                    <a:pt x="177800" y="563880"/>
                  </a:lnTo>
                  <a:lnTo>
                    <a:pt x="0" y="261619"/>
                  </a:lnTo>
                  <a:close/>
                </a:path>
                <a:path w="626110" h="563879">
                  <a:moveTo>
                    <a:pt x="373380" y="46990"/>
                  </a:moveTo>
                  <a:lnTo>
                    <a:pt x="549909" y="349250"/>
                  </a:lnTo>
                </a:path>
                <a:path w="626110" h="563879">
                  <a:moveTo>
                    <a:pt x="298450" y="91440"/>
                  </a:moveTo>
                  <a:lnTo>
                    <a:pt x="473709" y="388619"/>
                  </a:lnTo>
                </a:path>
                <a:path w="626110" h="563879">
                  <a:moveTo>
                    <a:pt x="224789" y="134619"/>
                  </a:moveTo>
                  <a:lnTo>
                    <a:pt x="401319" y="433069"/>
                  </a:lnTo>
                </a:path>
                <a:path w="626110" h="563879">
                  <a:moveTo>
                    <a:pt x="148589" y="172719"/>
                  </a:moveTo>
                  <a:lnTo>
                    <a:pt x="328929" y="477519"/>
                  </a:lnTo>
                </a:path>
                <a:path w="626110" h="563879">
                  <a:moveTo>
                    <a:pt x="77469" y="218440"/>
                  </a:moveTo>
                  <a:lnTo>
                    <a:pt x="252729" y="518159"/>
                  </a:lnTo>
                </a:path>
                <a:path w="626110" h="563879">
                  <a:moveTo>
                    <a:pt x="39369" y="321309"/>
                  </a:moveTo>
                  <a:lnTo>
                    <a:pt x="482600" y="64769"/>
                  </a:lnTo>
                </a:path>
                <a:path w="626110" h="563879">
                  <a:moveTo>
                    <a:pt x="76200" y="379730"/>
                  </a:moveTo>
                  <a:lnTo>
                    <a:pt x="513080" y="123190"/>
                  </a:lnTo>
                </a:path>
                <a:path w="626110" h="563879">
                  <a:moveTo>
                    <a:pt x="109219" y="440690"/>
                  </a:moveTo>
                  <a:lnTo>
                    <a:pt x="551180" y="181609"/>
                  </a:lnTo>
                </a:path>
                <a:path w="626110" h="563879">
                  <a:moveTo>
                    <a:pt x="143509" y="499109"/>
                  </a:moveTo>
                  <a:lnTo>
                    <a:pt x="584200" y="24130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185670" y="477520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447040" y="0"/>
                  </a:moveTo>
                  <a:lnTo>
                    <a:pt x="0" y="261619"/>
                  </a:lnTo>
                  <a:lnTo>
                    <a:pt x="177800" y="563880"/>
                  </a:lnTo>
                  <a:lnTo>
                    <a:pt x="626110" y="302260"/>
                  </a:lnTo>
                  <a:lnTo>
                    <a:pt x="4470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85670" y="477520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0" y="261619"/>
                  </a:moveTo>
                  <a:lnTo>
                    <a:pt x="447040" y="0"/>
                  </a:lnTo>
                  <a:lnTo>
                    <a:pt x="626110" y="302260"/>
                  </a:lnTo>
                  <a:lnTo>
                    <a:pt x="177800" y="563880"/>
                  </a:lnTo>
                  <a:lnTo>
                    <a:pt x="0" y="261619"/>
                  </a:lnTo>
                  <a:close/>
                </a:path>
                <a:path w="626110" h="563879">
                  <a:moveTo>
                    <a:pt x="373380" y="46989"/>
                  </a:moveTo>
                  <a:lnTo>
                    <a:pt x="549910" y="349250"/>
                  </a:lnTo>
                </a:path>
                <a:path w="626110" h="563879">
                  <a:moveTo>
                    <a:pt x="299719" y="91439"/>
                  </a:moveTo>
                  <a:lnTo>
                    <a:pt x="473710" y="388619"/>
                  </a:lnTo>
                </a:path>
                <a:path w="626110" h="563879">
                  <a:moveTo>
                    <a:pt x="224790" y="134619"/>
                  </a:moveTo>
                  <a:lnTo>
                    <a:pt x="401319" y="433069"/>
                  </a:lnTo>
                </a:path>
                <a:path w="626110" h="563879">
                  <a:moveTo>
                    <a:pt x="148590" y="172719"/>
                  </a:moveTo>
                  <a:lnTo>
                    <a:pt x="328930" y="477519"/>
                  </a:lnTo>
                </a:path>
                <a:path w="626110" h="563879">
                  <a:moveTo>
                    <a:pt x="77469" y="218439"/>
                  </a:moveTo>
                  <a:lnTo>
                    <a:pt x="252730" y="519430"/>
                  </a:lnTo>
                </a:path>
                <a:path w="626110" h="563879">
                  <a:moveTo>
                    <a:pt x="40640" y="321310"/>
                  </a:moveTo>
                  <a:lnTo>
                    <a:pt x="482600" y="64769"/>
                  </a:lnTo>
                </a:path>
                <a:path w="626110" h="563879">
                  <a:moveTo>
                    <a:pt x="76200" y="381000"/>
                  </a:moveTo>
                  <a:lnTo>
                    <a:pt x="513080" y="123189"/>
                  </a:lnTo>
                </a:path>
                <a:path w="626110" h="563879">
                  <a:moveTo>
                    <a:pt x="109219" y="441960"/>
                  </a:moveTo>
                  <a:lnTo>
                    <a:pt x="551180" y="181610"/>
                  </a:lnTo>
                </a:path>
                <a:path w="626110" h="563879">
                  <a:moveTo>
                    <a:pt x="143510" y="499109"/>
                  </a:moveTo>
                  <a:lnTo>
                    <a:pt x="584200" y="24130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13889" y="5207000"/>
              <a:ext cx="144780" cy="255270"/>
            </a:xfrm>
            <a:custGeom>
              <a:avLst/>
              <a:gdLst/>
              <a:ahLst/>
              <a:cxnLst/>
              <a:rect l="l" t="t" r="r" b="b"/>
              <a:pathLst>
                <a:path w="144780" h="255270">
                  <a:moveTo>
                    <a:pt x="144780" y="0"/>
                  </a:moveTo>
                  <a:lnTo>
                    <a:pt x="50800" y="0"/>
                  </a:lnTo>
                  <a:lnTo>
                    <a:pt x="39370" y="16510"/>
                  </a:lnTo>
                  <a:lnTo>
                    <a:pt x="30480" y="38100"/>
                  </a:lnTo>
                  <a:lnTo>
                    <a:pt x="21590" y="55880"/>
                  </a:lnTo>
                  <a:lnTo>
                    <a:pt x="8890" y="100330"/>
                  </a:lnTo>
                  <a:lnTo>
                    <a:pt x="2540" y="140969"/>
                  </a:lnTo>
                  <a:lnTo>
                    <a:pt x="0" y="176530"/>
                  </a:lnTo>
                  <a:lnTo>
                    <a:pt x="1270" y="198119"/>
                  </a:lnTo>
                  <a:lnTo>
                    <a:pt x="1270" y="218440"/>
                  </a:lnTo>
                  <a:lnTo>
                    <a:pt x="5080" y="238759"/>
                  </a:lnTo>
                  <a:lnTo>
                    <a:pt x="7620" y="255269"/>
                  </a:lnTo>
                  <a:lnTo>
                    <a:pt x="110490" y="254000"/>
                  </a:lnTo>
                  <a:lnTo>
                    <a:pt x="106680" y="233680"/>
                  </a:lnTo>
                  <a:lnTo>
                    <a:pt x="104140" y="214630"/>
                  </a:lnTo>
                  <a:lnTo>
                    <a:pt x="101600" y="191769"/>
                  </a:lnTo>
                  <a:lnTo>
                    <a:pt x="101600" y="137159"/>
                  </a:lnTo>
                  <a:lnTo>
                    <a:pt x="105410" y="110490"/>
                  </a:lnTo>
                  <a:lnTo>
                    <a:pt x="114300" y="68580"/>
                  </a:lnTo>
                  <a:lnTo>
                    <a:pt x="124460" y="3555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13889" y="5207000"/>
              <a:ext cx="144780" cy="255270"/>
            </a:xfrm>
            <a:custGeom>
              <a:avLst/>
              <a:gdLst/>
              <a:ahLst/>
              <a:cxnLst/>
              <a:rect l="l" t="t" r="r" b="b"/>
              <a:pathLst>
                <a:path w="144780" h="255270">
                  <a:moveTo>
                    <a:pt x="50800" y="0"/>
                  </a:moveTo>
                  <a:lnTo>
                    <a:pt x="144780" y="0"/>
                  </a:lnTo>
                  <a:lnTo>
                    <a:pt x="124460" y="35559"/>
                  </a:lnTo>
                  <a:lnTo>
                    <a:pt x="114300" y="68580"/>
                  </a:lnTo>
                  <a:lnTo>
                    <a:pt x="105410" y="110490"/>
                  </a:lnTo>
                  <a:lnTo>
                    <a:pt x="101600" y="137159"/>
                  </a:lnTo>
                  <a:lnTo>
                    <a:pt x="101600" y="170180"/>
                  </a:lnTo>
                  <a:lnTo>
                    <a:pt x="101600" y="191769"/>
                  </a:lnTo>
                  <a:lnTo>
                    <a:pt x="104140" y="214630"/>
                  </a:lnTo>
                  <a:lnTo>
                    <a:pt x="106680" y="233680"/>
                  </a:lnTo>
                  <a:lnTo>
                    <a:pt x="110490" y="254000"/>
                  </a:lnTo>
                  <a:lnTo>
                    <a:pt x="7620" y="255269"/>
                  </a:lnTo>
                  <a:lnTo>
                    <a:pt x="5080" y="238759"/>
                  </a:lnTo>
                  <a:lnTo>
                    <a:pt x="1270" y="218440"/>
                  </a:lnTo>
                  <a:lnTo>
                    <a:pt x="1270" y="198119"/>
                  </a:lnTo>
                  <a:lnTo>
                    <a:pt x="0" y="176530"/>
                  </a:lnTo>
                  <a:lnTo>
                    <a:pt x="1270" y="157480"/>
                  </a:lnTo>
                  <a:lnTo>
                    <a:pt x="2540" y="140969"/>
                  </a:lnTo>
                  <a:lnTo>
                    <a:pt x="8890" y="100330"/>
                  </a:lnTo>
                  <a:lnTo>
                    <a:pt x="21590" y="55880"/>
                  </a:lnTo>
                  <a:lnTo>
                    <a:pt x="30480" y="38100"/>
                  </a:lnTo>
                  <a:lnTo>
                    <a:pt x="39370" y="16510"/>
                  </a:lnTo>
                  <a:lnTo>
                    <a:pt x="50800" y="0"/>
                  </a:lnTo>
                  <a:close/>
                </a:path>
              </a:pathLst>
            </a:custGeom>
            <a:ln w="3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73579" y="5113020"/>
              <a:ext cx="242570" cy="255270"/>
            </a:xfrm>
            <a:custGeom>
              <a:avLst/>
              <a:gdLst/>
              <a:ahLst/>
              <a:cxnLst/>
              <a:rect l="l" t="t" r="r" b="b"/>
              <a:pathLst>
                <a:path w="242569" h="255270">
                  <a:moveTo>
                    <a:pt x="163830" y="0"/>
                  </a:moveTo>
                  <a:lnTo>
                    <a:pt x="113030" y="35559"/>
                  </a:lnTo>
                  <a:lnTo>
                    <a:pt x="72389" y="76199"/>
                  </a:lnTo>
                  <a:lnTo>
                    <a:pt x="45719" y="113029"/>
                  </a:lnTo>
                  <a:lnTo>
                    <a:pt x="21589" y="160019"/>
                  </a:lnTo>
                  <a:lnTo>
                    <a:pt x="3809" y="208279"/>
                  </a:lnTo>
                  <a:lnTo>
                    <a:pt x="0" y="226059"/>
                  </a:lnTo>
                  <a:lnTo>
                    <a:pt x="80009" y="255269"/>
                  </a:lnTo>
                  <a:lnTo>
                    <a:pt x="82550" y="237489"/>
                  </a:lnTo>
                  <a:lnTo>
                    <a:pt x="88900" y="217169"/>
                  </a:lnTo>
                  <a:lnTo>
                    <a:pt x="95250" y="201929"/>
                  </a:lnTo>
                  <a:lnTo>
                    <a:pt x="115569" y="158749"/>
                  </a:lnTo>
                  <a:lnTo>
                    <a:pt x="125730" y="143509"/>
                  </a:lnTo>
                  <a:lnTo>
                    <a:pt x="137159" y="125729"/>
                  </a:lnTo>
                  <a:lnTo>
                    <a:pt x="149859" y="109219"/>
                  </a:lnTo>
                  <a:lnTo>
                    <a:pt x="160019" y="95249"/>
                  </a:lnTo>
                  <a:lnTo>
                    <a:pt x="186689" y="68579"/>
                  </a:lnTo>
                  <a:lnTo>
                    <a:pt x="218439" y="44449"/>
                  </a:lnTo>
                  <a:lnTo>
                    <a:pt x="242569" y="29209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973579" y="5113020"/>
              <a:ext cx="242570" cy="255270"/>
            </a:xfrm>
            <a:custGeom>
              <a:avLst/>
              <a:gdLst/>
              <a:ahLst/>
              <a:cxnLst/>
              <a:rect l="l" t="t" r="r" b="b"/>
              <a:pathLst>
                <a:path w="242569" h="255270">
                  <a:moveTo>
                    <a:pt x="0" y="226059"/>
                  </a:moveTo>
                  <a:lnTo>
                    <a:pt x="12700" y="181609"/>
                  </a:lnTo>
                  <a:lnTo>
                    <a:pt x="33019" y="134619"/>
                  </a:lnTo>
                  <a:lnTo>
                    <a:pt x="58419" y="92709"/>
                  </a:lnTo>
                  <a:lnTo>
                    <a:pt x="90169" y="55879"/>
                  </a:lnTo>
                  <a:lnTo>
                    <a:pt x="134619" y="19049"/>
                  </a:lnTo>
                  <a:lnTo>
                    <a:pt x="163830" y="0"/>
                  </a:lnTo>
                  <a:lnTo>
                    <a:pt x="242569" y="29209"/>
                  </a:lnTo>
                  <a:lnTo>
                    <a:pt x="218439" y="44449"/>
                  </a:lnTo>
                  <a:lnTo>
                    <a:pt x="203200" y="55879"/>
                  </a:lnTo>
                  <a:lnTo>
                    <a:pt x="186689" y="68579"/>
                  </a:lnTo>
                  <a:lnTo>
                    <a:pt x="172719" y="82549"/>
                  </a:lnTo>
                  <a:lnTo>
                    <a:pt x="160019" y="95249"/>
                  </a:lnTo>
                  <a:lnTo>
                    <a:pt x="149859" y="109219"/>
                  </a:lnTo>
                  <a:lnTo>
                    <a:pt x="137159" y="125729"/>
                  </a:lnTo>
                  <a:lnTo>
                    <a:pt x="125730" y="143509"/>
                  </a:lnTo>
                  <a:lnTo>
                    <a:pt x="105409" y="180339"/>
                  </a:lnTo>
                  <a:lnTo>
                    <a:pt x="88900" y="217169"/>
                  </a:lnTo>
                  <a:lnTo>
                    <a:pt x="80009" y="255269"/>
                  </a:lnTo>
                  <a:lnTo>
                    <a:pt x="0" y="226059"/>
                  </a:lnTo>
                  <a:close/>
                </a:path>
              </a:pathLst>
            </a:custGeom>
            <a:ln w="3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017009" y="48259"/>
              <a:ext cx="1084579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15160" y="765809"/>
              <a:ext cx="947419" cy="1003300"/>
            </a:xfrm>
            <a:custGeom>
              <a:avLst/>
              <a:gdLst/>
              <a:ahLst/>
              <a:cxnLst/>
              <a:rect l="l" t="t" r="r" b="b"/>
              <a:pathLst>
                <a:path w="947419" h="1003300">
                  <a:moveTo>
                    <a:pt x="924559" y="0"/>
                  </a:moveTo>
                  <a:lnTo>
                    <a:pt x="19050" y="0"/>
                  </a:lnTo>
                  <a:lnTo>
                    <a:pt x="7619" y="7619"/>
                  </a:lnTo>
                  <a:lnTo>
                    <a:pt x="2539" y="17779"/>
                  </a:lnTo>
                  <a:lnTo>
                    <a:pt x="1269" y="30479"/>
                  </a:lnTo>
                  <a:lnTo>
                    <a:pt x="1269" y="60960"/>
                  </a:lnTo>
                  <a:lnTo>
                    <a:pt x="21589" y="60960"/>
                  </a:lnTo>
                  <a:lnTo>
                    <a:pt x="15239" y="90169"/>
                  </a:lnTo>
                  <a:lnTo>
                    <a:pt x="0" y="107950"/>
                  </a:lnTo>
                  <a:lnTo>
                    <a:pt x="1269" y="927100"/>
                  </a:lnTo>
                  <a:lnTo>
                    <a:pt x="48259" y="928369"/>
                  </a:lnTo>
                  <a:lnTo>
                    <a:pt x="48259" y="962660"/>
                  </a:lnTo>
                  <a:lnTo>
                    <a:pt x="2539" y="962660"/>
                  </a:lnTo>
                  <a:lnTo>
                    <a:pt x="2539" y="1003300"/>
                  </a:lnTo>
                  <a:lnTo>
                    <a:pt x="943609" y="1003300"/>
                  </a:lnTo>
                  <a:lnTo>
                    <a:pt x="943609" y="124460"/>
                  </a:lnTo>
                  <a:lnTo>
                    <a:pt x="924559" y="95250"/>
                  </a:lnTo>
                  <a:lnTo>
                    <a:pt x="924559" y="64769"/>
                  </a:lnTo>
                  <a:lnTo>
                    <a:pt x="947419" y="64769"/>
                  </a:lnTo>
                  <a:lnTo>
                    <a:pt x="947419" y="19050"/>
                  </a:lnTo>
                  <a:lnTo>
                    <a:pt x="942339" y="7619"/>
                  </a:lnTo>
                  <a:lnTo>
                    <a:pt x="934719" y="2539"/>
                  </a:lnTo>
                  <a:lnTo>
                    <a:pt x="92455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915160" y="765809"/>
              <a:ext cx="947419" cy="1003300"/>
            </a:xfrm>
            <a:custGeom>
              <a:avLst/>
              <a:gdLst/>
              <a:ahLst/>
              <a:cxnLst/>
              <a:rect l="l" t="t" r="r" b="b"/>
              <a:pathLst>
                <a:path w="947419" h="1003300">
                  <a:moveTo>
                    <a:pt x="924559" y="0"/>
                  </a:moveTo>
                  <a:lnTo>
                    <a:pt x="34289" y="0"/>
                  </a:lnTo>
                  <a:lnTo>
                    <a:pt x="19050" y="0"/>
                  </a:lnTo>
                  <a:lnTo>
                    <a:pt x="7619" y="7619"/>
                  </a:lnTo>
                  <a:lnTo>
                    <a:pt x="2539" y="17779"/>
                  </a:lnTo>
                  <a:lnTo>
                    <a:pt x="1269" y="30479"/>
                  </a:lnTo>
                  <a:lnTo>
                    <a:pt x="1269" y="60960"/>
                  </a:lnTo>
                  <a:lnTo>
                    <a:pt x="21589" y="60960"/>
                  </a:lnTo>
                  <a:lnTo>
                    <a:pt x="15239" y="90169"/>
                  </a:lnTo>
                  <a:lnTo>
                    <a:pt x="0" y="107950"/>
                  </a:lnTo>
                  <a:lnTo>
                    <a:pt x="1269" y="927100"/>
                  </a:lnTo>
                  <a:lnTo>
                    <a:pt x="48259" y="928369"/>
                  </a:lnTo>
                  <a:lnTo>
                    <a:pt x="48259" y="962660"/>
                  </a:lnTo>
                  <a:lnTo>
                    <a:pt x="2539" y="962660"/>
                  </a:lnTo>
                  <a:lnTo>
                    <a:pt x="2539" y="1003300"/>
                  </a:lnTo>
                  <a:lnTo>
                    <a:pt x="943609" y="1003300"/>
                  </a:lnTo>
                  <a:lnTo>
                    <a:pt x="943609" y="124460"/>
                  </a:lnTo>
                  <a:lnTo>
                    <a:pt x="924559" y="95250"/>
                  </a:lnTo>
                  <a:lnTo>
                    <a:pt x="924559" y="64769"/>
                  </a:lnTo>
                  <a:lnTo>
                    <a:pt x="947419" y="64769"/>
                  </a:lnTo>
                  <a:lnTo>
                    <a:pt x="947419" y="19050"/>
                  </a:lnTo>
                  <a:lnTo>
                    <a:pt x="942339" y="7619"/>
                  </a:lnTo>
                  <a:lnTo>
                    <a:pt x="934719" y="2539"/>
                  </a:lnTo>
                  <a:lnTo>
                    <a:pt x="924559" y="0"/>
                  </a:lnTo>
                  <a:close/>
                </a:path>
              </a:pathLst>
            </a:custGeom>
            <a:ln w="63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60954" y="843914"/>
              <a:ext cx="92709" cy="190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034539" y="1706879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320" y="0"/>
                  </a:moveTo>
                  <a:lnTo>
                    <a:pt x="12322" y="1766"/>
                  </a:lnTo>
                  <a:lnTo>
                    <a:pt x="5873" y="6508"/>
                  </a:lnTo>
                  <a:lnTo>
                    <a:pt x="1567" y="13394"/>
                  </a:lnTo>
                  <a:lnTo>
                    <a:pt x="0" y="21590"/>
                  </a:lnTo>
                  <a:lnTo>
                    <a:pt x="1567" y="29587"/>
                  </a:lnTo>
                  <a:lnTo>
                    <a:pt x="5873" y="36036"/>
                  </a:lnTo>
                  <a:lnTo>
                    <a:pt x="12322" y="40342"/>
                  </a:lnTo>
                  <a:lnTo>
                    <a:pt x="20320" y="41910"/>
                  </a:lnTo>
                  <a:lnTo>
                    <a:pt x="28515" y="40342"/>
                  </a:lnTo>
                  <a:lnTo>
                    <a:pt x="35401" y="36036"/>
                  </a:lnTo>
                  <a:lnTo>
                    <a:pt x="40143" y="29587"/>
                  </a:lnTo>
                  <a:lnTo>
                    <a:pt x="41910" y="21590"/>
                  </a:lnTo>
                  <a:lnTo>
                    <a:pt x="40143" y="13394"/>
                  </a:lnTo>
                  <a:lnTo>
                    <a:pt x="35401" y="6508"/>
                  </a:lnTo>
                  <a:lnTo>
                    <a:pt x="28515" y="1766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34539" y="1706879"/>
              <a:ext cx="40640" cy="41910"/>
            </a:xfrm>
            <a:custGeom>
              <a:avLst/>
              <a:gdLst/>
              <a:ahLst/>
              <a:cxnLst/>
              <a:rect l="l" t="t" r="r" b="b"/>
              <a:pathLst>
                <a:path w="40639" h="41910">
                  <a:moveTo>
                    <a:pt x="40640" y="21590"/>
                  </a:moveTo>
                  <a:lnTo>
                    <a:pt x="40640" y="20320"/>
                  </a:lnTo>
                  <a:lnTo>
                    <a:pt x="40640" y="19050"/>
                  </a:lnTo>
                  <a:lnTo>
                    <a:pt x="40640" y="17780"/>
                  </a:lnTo>
                  <a:lnTo>
                    <a:pt x="40640" y="16510"/>
                  </a:lnTo>
                  <a:lnTo>
                    <a:pt x="40640" y="15240"/>
                  </a:lnTo>
                  <a:lnTo>
                    <a:pt x="39370" y="13970"/>
                  </a:lnTo>
                  <a:lnTo>
                    <a:pt x="39370" y="12700"/>
                  </a:lnTo>
                  <a:lnTo>
                    <a:pt x="39370" y="11430"/>
                  </a:lnTo>
                  <a:lnTo>
                    <a:pt x="38100" y="11430"/>
                  </a:lnTo>
                  <a:lnTo>
                    <a:pt x="38100" y="10160"/>
                  </a:lnTo>
                  <a:lnTo>
                    <a:pt x="36830" y="8890"/>
                  </a:lnTo>
                  <a:lnTo>
                    <a:pt x="36830" y="7620"/>
                  </a:lnTo>
                  <a:lnTo>
                    <a:pt x="35560" y="7620"/>
                  </a:lnTo>
                  <a:lnTo>
                    <a:pt x="35560" y="6350"/>
                  </a:lnTo>
                  <a:lnTo>
                    <a:pt x="34290" y="6350"/>
                  </a:lnTo>
                  <a:lnTo>
                    <a:pt x="34290" y="5080"/>
                  </a:lnTo>
                  <a:lnTo>
                    <a:pt x="33020" y="3810"/>
                  </a:lnTo>
                  <a:lnTo>
                    <a:pt x="31750" y="3810"/>
                  </a:lnTo>
                  <a:lnTo>
                    <a:pt x="30480" y="2540"/>
                  </a:lnTo>
                  <a:lnTo>
                    <a:pt x="29210" y="2540"/>
                  </a:lnTo>
                  <a:lnTo>
                    <a:pt x="27940" y="1270"/>
                  </a:lnTo>
                  <a:lnTo>
                    <a:pt x="26670" y="1270"/>
                  </a:lnTo>
                  <a:lnTo>
                    <a:pt x="25400" y="1270"/>
                  </a:lnTo>
                  <a:lnTo>
                    <a:pt x="24130" y="0"/>
                  </a:lnTo>
                  <a:lnTo>
                    <a:pt x="22860" y="0"/>
                  </a:lnTo>
                  <a:lnTo>
                    <a:pt x="16510" y="0"/>
                  </a:lnTo>
                  <a:lnTo>
                    <a:pt x="15240" y="1270"/>
                  </a:lnTo>
                  <a:lnTo>
                    <a:pt x="13970" y="1270"/>
                  </a:lnTo>
                  <a:lnTo>
                    <a:pt x="12700" y="1270"/>
                  </a:lnTo>
                  <a:lnTo>
                    <a:pt x="11430" y="2540"/>
                  </a:lnTo>
                  <a:lnTo>
                    <a:pt x="10160" y="2540"/>
                  </a:lnTo>
                  <a:lnTo>
                    <a:pt x="8890" y="3810"/>
                  </a:lnTo>
                  <a:lnTo>
                    <a:pt x="7620" y="3810"/>
                  </a:lnTo>
                  <a:lnTo>
                    <a:pt x="6350" y="5080"/>
                  </a:lnTo>
                  <a:lnTo>
                    <a:pt x="6350" y="6350"/>
                  </a:lnTo>
                  <a:lnTo>
                    <a:pt x="5080" y="6350"/>
                  </a:lnTo>
                  <a:lnTo>
                    <a:pt x="5080" y="7620"/>
                  </a:lnTo>
                  <a:lnTo>
                    <a:pt x="3810" y="7620"/>
                  </a:lnTo>
                  <a:lnTo>
                    <a:pt x="3810" y="8890"/>
                  </a:lnTo>
                  <a:lnTo>
                    <a:pt x="2540" y="10160"/>
                  </a:lnTo>
                  <a:lnTo>
                    <a:pt x="2540" y="11430"/>
                  </a:lnTo>
                  <a:lnTo>
                    <a:pt x="1270" y="11430"/>
                  </a:lnTo>
                  <a:lnTo>
                    <a:pt x="1270" y="12700"/>
                  </a:lnTo>
                  <a:lnTo>
                    <a:pt x="1270" y="13970"/>
                  </a:lnTo>
                  <a:lnTo>
                    <a:pt x="1270" y="15240"/>
                  </a:lnTo>
                  <a:lnTo>
                    <a:pt x="0" y="1524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1270" y="27940"/>
                  </a:lnTo>
                  <a:lnTo>
                    <a:pt x="1270" y="29210"/>
                  </a:lnTo>
                  <a:lnTo>
                    <a:pt x="1270" y="30480"/>
                  </a:lnTo>
                  <a:lnTo>
                    <a:pt x="2540" y="31750"/>
                  </a:lnTo>
                  <a:lnTo>
                    <a:pt x="3810" y="33020"/>
                  </a:lnTo>
                  <a:lnTo>
                    <a:pt x="3810" y="34290"/>
                  </a:lnTo>
                  <a:lnTo>
                    <a:pt x="5080" y="34290"/>
                  </a:lnTo>
                  <a:lnTo>
                    <a:pt x="5080" y="35560"/>
                  </a:lnTo>
                  <a:lnTo>
                    <a:pt x="6350" y="36830"/>
                  </a:lnTo>
                  <a:lnTo>
                    <a:pt x="7620" y="38100"/>
                  </a:lnTo>
                  <a:lnTo>
                    <a:pt x="8890" y="38100"/>
                  </a:lnTo>
                  <a:lnTo>
                    <a:pt x="8890" y="39370"/>
                  </a:lnTo>
                  <a:lnTo>
                    <a:pt x="10160" y="39370"/>
                  </a:lnTo>
                  <a:lnTo>
                    <a:pt x="11430" y="39370"/>
                  </a:lnTo>
                  <a:lnTo>
                    <a:pt x="12700" y="40640"/>
                  </a:lnTo>
                  <a:lnTo>
                    <a:pt x="13970" y="40640"/>
                  </a:lnTo>
                  <a:lnTo>
                    <a:pt x="15240" y="41910"/>
                  </a:lnTo>
                  <a:lnTo>
                    <a:pt x="17780" y="41910"/>
                  </a:lnTo>
                  <a:lnTo>
                    <a:pt x="20320" y="41910"/>
                  </a:lnTo>
                  <a:lnTo>
                    <a:pt x="24130" y="41910"/>
                  </a:lnTo>
                  <a:lnTo>
                    <a:pt x="25400" y="41910"/>
                  </a:lnTo>
                  <a:lnTo>
                    <a:pt x="26670" y="40640"/>
                  </a:lnTo>
                  <a:lnTo>
                    <a:pt x="27940" y="40640"/>
                  </a:lnTo>
                  <a:lnTo>
                    <a:pt x="29210" y="39370"/>
                  </a:lnTo>
                  <a:lnTo>
                    <a:pt x="30480" y="39370"/>
                  </a:lnTo>
                  <a:lnTo>
                    <a:pt x="31750" y="39370"/>
                  </a:lnTo>
                  <a:lnTo>
                    <a:pt x="31750" y="38100"/>
                  </a:lnTo>
                  <a:lnTo>
                    <a:pt x="33020" y="38100"/>
                  </a:lnTo>
                  <a:lnTo>
                    <a:pt x="34290" y="36830"/>
                  </a:lnTo>
                  <a:lnTo>
                    <a:pt x="35560" y="35560"/>
                  </a:lnTo>
                  <a:lnTo>
                    <a:pt x="35560" y="34290"/>
                  </a:lnTo>
                  <a:lnTo>
                    <a:pt x="36830" y="34290"/>
                  </a:lnTo>
                  <a:lnTo>
                    <a:pt x="36830" y="33020"/>
                  </a:lnTo>
                  <a:lnTo>
                    <a:pt x="38100" y="31750"/>
                  </a:lnTo>
                  <a:lnTo>
                    <a:pt x="39370" y="30480"/>
                  </a:lnTo>
                  <a:lnTo>
                    <a:pt x="39370" y="29210"/>
                  </a:lnTo>
                  <a:lnTo>
                    <a:pt x="39370" y="27940"/>
                  </a:lnTo>
                  <a:lnTo>
                    <a:pt x="40640" y="27940"/>
                  </a:lnTo>
                  <a:lnTo>
                    <a:pt x="40640" y="26670"/>
                  </a:lnTo>
                  <a:lnTo>
                    <a:pt x="40640" y="25400"/>
                  </a:lnTo>
                  <a:lnTo>
                    <a:pt x="40640" y="24130"/>
                  </a:lnTo>
                  <a:lnTo>
                    <a:pt x="40640" y="22860"/>
                  </a:lnTo>
                  <a:lnTo>
                    <a:pt x="40640" y="2159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040889" y="1623060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20320" y="0"/>
                  </a:moveTo>
                  <a:lnTo>
                    <a:pt x="6350" y="0"/>
                  </a:lnTo>
                  <a:lnTo>
                    <a:pt x="0" y="6350"/>
                  </a:lnTo>
                  <a:lnTo>
                    <a:pt x="0" y="20319"/>
                  </a:lnTo>
                  <a:lnTo>
                    <a:pt x="6350" y="26669"/>
                  </a:lnTo>
                  <a:lnTo>
                    <a:pt x="20320" y="26669"/>
                  </a:lnTo>
                  <a:lnTo>
                    <a:pt x="26670" y="20319"/>
                  </a:lnTo>
                  <a:lnTo>
                    <a:pt x="26670" y="635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040889" y="16230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400" y="12700"/>
                  </a:moveTo>
                  <a:lnTo>
                    <a:pt x="25400" y="11429"/>
                  </a:lnTo>
                  <a:lnTo>
                    <a:pt x="25400" y="7619"/>
                  </a:lnTo>
                  <a:lnTo>
                    <a:pt x="24130" y="7619"/>
                  </a:lnTo>
                  <a:lnTo>
                    <a:pt x="24130" y="6350"/>
                  </a:lnTo>
                  <a:lnTo>
                    <a:pt x="24130" y="5079"/>
                  </a:lnTo>
                  <a:lnTo>
                    <a:pt x="22860" y="5079"/>
                  </a:lnTo>
                  <a:lnTo>
                    <a:pt x="22860" y="3810"/>
                  </a:lnTo>
                  <a:lnTo>
                    <a:pt x="21590" y="3810"/>
                  </a:lnTo>
                  <a:lnTo>
                    <a:pt x="21590" y="2539"/>
                  </a:lnTo>
                  <a:lnTo>
                    <a:pt x="20320" y="2539"/>
                  </a:lnTo>
                  <a:lnTo>
                    <a:pt x="19050" y="1269"/>
                  </a:lnTo>
                  <a:lnTo>
                    <a:pt x="17780" y="1269"/>
                  </a:lnTo>
                  <a:lnTo>
                    <a:pt x="16510" y="0"/>
                  </a:lnTo>
                  <a:lnTo>
                    <a:pt x="15240" y="0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11430" y="0"/>
                  </a:lnTo>
                  <a:lnTo>
                    <a:pt x="10160" y="0"/>
                  </a:lnTo>
                  <a:lnTo>
                    <a:pt x="8890" y="0"/>
                  </a:lnTo>
                  <a:lnTo>
                    <a:pt x="8890" y="1269"/>
                  </a:lnTo>
                  <a:lnTo>
                    <a:pt x="7620" y="1269"/>
                  </a:lnTo>
                  <a:lnTo>
                    <a:pt x="6350" y="1269"/>
                  </a:lnTo>
                  <a:lnTo>
                    <a:pt x="6350" y="2539"/>
                  </a:lnTo>
                  <a:lnTo>
                    <a:pt x="5080" y="2539"/>
                  </a:lnTo>
                  <a:lnTo>
                    <a:pt x="3810" y="3810"/>
                  </a:lnTo>
                  <a:lnTo>
                    <a:pt x="2540" y="5079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1270" y="7619"/>
                  </a:lnTo>
                  <a:lnTo>
                    <a:pt x="1270" y="8889"/>
                  </a:lnTo>
                  <a:lnTo>
                    <a:pt x="0" y="8889"/>
                  </a:lnTo>
                  <a:lnTo>
                    <a:pt x="0" y="10160"/>
                  </a:lnTo>
                  <a:lnTo>
                    <a:pt x="0" y="11429"/>
                  </a:lnTo>
                  <a:lnTo>
                    <a:pt x="0" y="12700"/>
                  </a:lnTo>
                  <a:lnTo>
                    <a:pt x="0" y="13969"/>
                  </a:lnTo>
                  <a:lnTo>
                    <a:pt x="0" y="15239"/>
                  </a:lnTo>
                  <a:lnTo>
                    <a:pt x="0" y="16510"/>
                  </a:lnTo>
                  <a:lnTo>
                    <a:pt x="1270" y="17779"/>
                  </a:lnTo>
                  <a:lnTo>
                    <a:pt x="1270" y="19050"/>
                  </a:lnTo>
                  <a:lnTo>
                    <a:pt x="2540" y="20319"/>
                  </a:lnTo>
                  <a:lnTo>
                    <a:pt x="2540" y="21589"/>
                  </a:lnTo>
                  <a:lnTo>
                    <a:pt x="3810" y="21589"/>
                  </a:lnTo>
                  <a:lnTo>
                    <a:pt x="3810" y="22860"/>
                  </a:lnTo>
                  <a:lnTo>
                    <a:pt x="5080" y="22860"/>
                  </a:lnTo>
                  <a:lnTo>
                    <a:pt x="6350" y="24129"/>
                  </a:lnTo>
                  <a:lnTo>
                    <a:pt x="7620" y="24129"/>
                  </a:lnTo>
                  <a:lnTo>
                    <a:pt x="8890" y="25400"/>
                  </a:lnTo>
                  <a:lnTo>
                    <a:pt x="10160" y="25400"/>
                  </a:lnTo>
                  <a:lnTo>
                    <a:pt x="11430" y="25400"/>
                  </a:lnTo>
                  <a:lnTo>
                    <a:pt x="12700" y="25400"/>
                  </a:lnTo>
                  <a:lnTo>
                    <a:pt x="13970" y="25400"/>
                  </a:lnTo>
                  <a:lnTo>
                    <a:pt x="15240" y="25400"/>
                  </a:lnTo>
                  <a:lnTo>
                    <a:pt x="16510" y="25400"/>
                  </a:lnTo>
                  <a:lnTo>
                    <a:pt x="17780" y="25400"/>
                  </a:lnTo>
                  <a:lnTo>
                    <a:pt x="17780" y="24129"/>
                  </a:lnTo>
                  <a:lnTo>
                    <a:pt x="19050" y="24129"/>
                  </a:lnTo>
                  <a:lnTo>
                    <a:pt x="20320" y="24129"/>
                  </a:lnTo>
                  <a:lnTo>
                    <a:pt x="20320" y="22860"/>
                  </a:lnTo>
                  <a:lnTo>
                    <a:pt x="21590" y="22860"/>
                  </a:lnTo>
                  <a:lnTo>
                    <a:pt x="22860" y="21589"/>
                  </a:lnTo>
                  <a:lnTo>
                    <a:pt x="22860" y="20319"/>
                  </a:lnTo>
                  <a:lnTo>
                    <a:pt x="24130" y="20319"/>
                  </a:lnTo>
                  <a:lnTo>
                    <a:pt x="24130" y="19050"/>
                  </a:lnTo>
                  <a:lnTo>
                    <a:pt x="25400" y="17779"/>
                  </a:lnTo>
                  <a:lnTo>
                    <a:pt x="25400" y="16510"/>
                  </a:lnTo>
                  <a:lnTo>
                    <a:pt x="25400" y="15239"/>
                  </a:lnTo>
                  <a:lnTo>
                    <a:pt x="25400" y="13969"/>
                  </a:lnTo>
                  <a:lnTo>
                    <a:pt x="25400" y="1270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71039" y="83693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19" h="34290">
                  <a:moveTo>
                    <a:pt x="25400" y="0"/>
                  </a:moveTo>
                  <a:lnTo>
                    <a:pt x="762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7620" y="34290"/>
                  </a:lnTo>
                  <a:lnTo>
                    <a:pt x="25400" y="34290"/>
                  </a:lnTo>
                  <a:lnTo>
                    <a:pt x="33020" y="26670"/>
                  </a:lnTo>
                  <a:lnTo>
                    <a:pt x="33020" y="762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71039" y="83566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19" h="34290">
                  <a:moveTo>
                    <a:pt x="33020" y="17779"/>
                  </a:moveTo>
                  <a:lnTo>
                    <a:pt x="33020" y="16510"/>
                  </a:lnTo>
                  <a:lnTo>
                    <a:pt x="33020" y="15239"/>
                  </a:lnTo>
                  <a:lnTo>
                    <a:pt x="33020" y="13969"/>
                  </a:lnTo>
                  <a:lnTo>
                    <a:pt x="31750" y="13969"/>
                  </a:lnTo>
                  <a:lnTo>
                    <a:pt x="31750" y="12700"/>
                  </a:lnTo>
                  <a:lnTo>
                    <a:pt x="31750" y="11429"/>
                  </a:lnTo>
                  <a:lnTo>
                    <a:pt x="31750" y="10160"/>
                  </a:lnTo>
                  <a:lnTo>
                    <a:pt x="30480" y="8889"/>
                  </a:lnTo>
                  <a:lnTo>
                    <a:pt x="30480" y="7619"/>
                  </a:lnTo>
                  <a:lnTo>
                    <a:pt x="29210" y="7619"/>
                  </a:lnTo>
                  <a:lnTo>
                    <a:pt x="29210" y="6350"/>
                  </a:lnTo>
                  <a:lnTo>
                    <a:pt x="27940" y="6350"/>
                  </a:lnTo>
                  <a:lnTo>
                    <a:pt x="27940" y="5079"/>
                  </a:lnTo>
                  <a:lnTo>
                    <a:pt x="26670" y="5079"/>
                  </a:lnTo>
                  <a:lnTo>
                    <a:pt x="26670" y="3810"/>
                  </a:lnTo>
                  <a:lnTo>
                    <a:pt x="25400" y="3810"/>
                  </a:lnTo>
                  <a:lnTo>
                    <a:pt x="24130" y="2539"/>
                  </a:lnTo>
                  <a:lnTo>
                    <a:pt x="22860" y="2539"/>
                  </a:lnTo>
                  <a:lnTo>
                    <a:pt x="21590" y="1269"/>
                  </a:lnTo>
                  <a:lnTo>
                    <a:pt x="20320" y="1269"/>
                  </a:lnTo>
                  <a:lnTo>
                    <a:pt x="19050" y="1269"/>
                  </a:lnTo>
                  <a:lnTo>
                    <a:pt x="17780" y="1269"/>
                  </a:lnTo>
                  <a:lnTo>
                    <a:pt x="16510" y="1269"/>
                  </a:lnTo>
                  <a:lnTo>
                    <a:pt x="16510" y="0"/>
                  </a:lnTo>
                  <a:lnTo>
                    <a:pt x="15240" y="1269"/>
                  </a:lnTo>
                  <a:lnTo>
                    <a:pt x="13970" y="1269"/>
                  </a:lnTo>
                  <a:lnTo>
                    <a:pt x="12700" y="1269"/>
                  </a:lnTo>
                  <a:lnTo>
                    <a:pt x="11430" y="1269"/>
                  </a:lnTo>
                  <a:lnTo>
                    <a:pt x="10160" y="1269"/>
                  </a:lnTo>
                  <a:lnTo>
                    <a:pt x="10160" y="2539"/>
                  </a:lnTo>
                  <a:lnTo>
                    <a:pt x="8890" y="2539"/>
                  </a:lnTo>
                  <a:lnTo>
                    <a:pt x="7620" y="2539"/>
                  </a:lnTo>
                  <a:lnTo>
                    <a:pt x="7620" y="3810"/>
                  </a:lnTo>
                  <a:lnTo>
                    <a:pt x="6350" y="3810"/>
                  </a:lnTo>
                  <a:lnTo>
                    <a:pt x="6350" y="3810"/>
                  </a:lnTo>
                  <a:lnTo>
                    <a:pt x="2540" y="7619"/>
                  </a:lnTo>
                  <a:lnTo>
                    <a:pt x="2540" y="8889"/>
                  </a:lnTo>
                  <a:lnTo>
                    <a:pt x="1270" y="8889"/>
                  </a:lnTo>
                  <a:lnTo>
                    <a:pt x="1270" y="10160"/>
                  </a:lnTo>
                  <a:lnTo>
                    <a:pt x="1270" y="11429"/>
                  </a:lnTo>
                  <a:lnTo>
                    <a:pt x="0" y="12700"/>
                  </a:lnTo>
                  <a:lnTo>
                    <a:pt x="0" y="13969"/>
                  </a:lnTo>
                  <a:lnTo>
                    <a:pt x="0" y="15239"/>
                  </a:lnTo>
                  <a:lnTo>
                    <a:pt x="0" y="16510"/>
                  </a:lnTo>
                  <a:lnTo>
                    <a:pt x="0" y="17779"/>
                  </a:lnTo>
                  <a:lnTo>
                    <a:pt x="0" y="19050"/>
                  </a:lnTo>
                  <a:lnTo>
                    <a:pt x="0" y="21589"/>
                  </a:lnTo>
                  <a:lnTo>
                    <a:pt x="0" y="22860"/>
                  </a:lnTo>
                  <a:lnTo>
                    <a:pt x="1270" y="24129"/>
                  </a:lnTo>
                  <a:lnTo>
                    <a:pt x="1270" y="25400"/>
                  </a:lnTo>
                  <a:lnTo>
                    <a:pt x="2540" y="26669"/>
                  </a:lnTo>
                  <a:lnTo>
                    <a:pt x="2540" y="27939"/>
                  </a:lnTo>
                  <a:lnTo>
                    <a:pt x="3810" y="29210"/>
                  </a:lnTo>
                  <a:lnTo>
                    <a:pt x="5080" y="30479"/>
                  </a:lnTo>
                  <a:lnTo>
                    <a:pt x="6350" y="30479"/>
                  </a:lnTo>
                  <a:lnTo>
                    <a:pt x="6350" y="31750"/>
                  </a:lnTo>
                  <a:lnTo>
                    <a:pt x="7620" y="31750"/>
                  </a:lnTo>
                  <a:lnTo>
                    <a:pt x="7620" y="33019"/>
                  </a:lnTo>
                  <a:lnTo>
                    <a:pt x="8890" y="33019"/>
                  </a:lnTo>
                  <a:lnTo>
                    <a:pt x="10160" y="33019"/>
                  </a:lnTo>
                  <a:lnTo>
                    <a:pt x="11430" y="34289"/>
                  </a:lnTo>
                  <a:lnTo>
                    <a:pt x="12700" y="34289"/>
                  </a:lnTo>
                  <a:lnTo>
                    <a:pt x="13970" y="34289"/>
                  </a:lnTo>
                  <a:lnTo>
                    <a:pt x="16510" y="34289"/>
                  </a:lnTo>
                  <a:lnTo>
                    <a:pt x="19050" y="34289"/>
                  </a:lnTo>
                  <a:lnTo>
                    <a:pt x="21590" y="34289"/>
                  </a:lnTo>
                  <a:lnTo>
                    <a:pt x="21590" y="33019"/>
                  </a:lnTo>
                  <a:lnTo>
                    <a:pt x="22860" y="33019"/>
                  </a:lnTo>
                  <a:lnTo>
                    <a:pt x="24130" y="33019"/>
                  </a:lnTo>
                  <a:lnTo>
                    <a:pt x="25400" y="31750"/>
                  </a:lnTo>
                  <a:lnTo>
                    <a:pt x="26670" y="30479"/>
                  </a:lnTo>
                  <a:lnTo>
                    <a:pt x="27940" y="30479"/>
                  </a:lnTo>
                  <a:lnTo>
                    <a:pt x="27940" y="29210"/>
                  </a:lnTo>
                  <a:lnTo>
                    <a:pt x="29210" y="29210"/>
                  </a:lnTo>
                  <a:lnTo>
                    <a:pt x="29210" y="27939"/>
                  </a:lnTo>
                  <a:lnTo>
                    <a:pt x="30480" y="27939"/>
                  </a:lnTo>
                  <a:lnTo>
                    <a:pt x="30480" y="26669"/>
                  </a:lnTo>
                  <a:lnTo>
                    <a:pt x="30480" y="25400"/>
                  </a:lnTo>
                  <a:lnTo>
                    <a:pt x="31750" y="25400"/>
                  </a:lnTo>
                  <a:lnTo>
                    <a:pt x="31750" y="24129"/>
                  </a:lnTo>
                  <a:lnTo>
                    <a:pt x="31750" y="22860"/>
                  </a:lnTo>
                  <a:lnTo>
                    <a:pt x="31750" y="21589"/>
                  </a:lnTo>
                  <a:lnTo>
                    <a:pt x="33020" y="21589"/>
                  </a:lnTo>
                  <a:lnTo>
                    <a:pt x="33020" y="20319"/>
                  </a:lnTo>
                  <a:lnTo>
                    <a:pt x="33020" y="19050"/>
                  </a:lnTo>
                  <a:lnTo>
                    <a:pt x="33020" y="17779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722245" y="841375"/>
              <a:ext cx="95250" cy="139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336800" y="815339"/>
              <a:ext cx="116839" cy="326390"/>
            </a:xfrm>
            <a:custGeom>
              <a:avLst/>
              <a:gdLst/>
              <a:ahLst/>
              <a:cxnLst/>
              <a:rect l="l" t="t" r="r" b="b"/>
              <a:pathLst>
                <a:path w="116839" h="326390">
                  <a:moveTo>
                    <a:pt x="92710" y="0"/>
                  </a:moveTo>
                  <a:lnTo>
                    <a:pt x="24130" y="0"/>
                  </a:lnTo>
                  <a:lnTo>
                    <a:pt x="15001" y="1805"/>
                  </a:lnTo>
                  <a:lnTo>
                    <a:pt x="7302" y="6826"/>
                  </a:lnTo>
                  <a:lnTo>
                    <a:pt x="1984" y="14466"/>
                  </a:lnTo>
                  <a:lnTo>
                    <a:pt x="0" y="24130"/>
                  </a:lnTo>
                  <a:lnTo>
                    <a:pt x="0" y="302260"/>
                  </a:lnTo>
                  <a:lnTo>
                    <a:pt x="1984" y="311923"/>
                  </a:lnTo>
                  <a:lnTo>
                    <a:pt x="7302" y="319563"/>
                  </a:lnTo>
                  <a:lnTo>
                    <a:pt x="15001" y="324584"/>
                  </a:lnTo>
                  <a:lnTo>
                    <a:pt x="24130" y="326389"/>
                  </a:lnTo>
                  <a:lnTo>
                    <a:pt x="92710" y="326389"/>
                  </a:lnTo>
                  <a:lnTo>
                    <a:pt x="101838" y="324584"/>
                  </a:lnTo>
                  <a:lnTo>
                    <a:pt x="109537" y="319563"/>
                  </a:lnTo>
                  <a:lnTo>
                    <a:pt x="114855" y="311923"/>
                  </a:lnTo>
                  <a:lnTo>
                    <a:pt x="116839" y="302260"/>
                  </a:lnTo>
                  <a:lnTo>
                    <a:pt x="116839" y="24130"/>
                  </a:lnTo>
                  <a:lnTo>
                    <a:pt x="114855" y="14466"/>
                  </a:lnTo>
                  <a:lnTo>
                    <a:pt x="109537" y="6826"/>
                  </a:lnTo>
                  <a:lnTo>
                    <a:pt x="101838" y="1805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336800" y="815339"/>
              <a:ext cx="116839" cy="326390"/>
            </a:xfrm>
            <a:custGeom>
              <a:avLst/>
              <a:gdLst/>
              <a:ahLst/>
              <a:cxnLst/>
              <a:rect l="l" t="t" r="r" b="b"/>
              <a:pathLst>
                <a:path w="116839" h="326390">
                  <a:moveTo>
                    <a:pt x="24130" y="0"/>
                  </a:moveTo>
                  <a:lnTo>
                    <a:pt x="92710" y="0"/>
                  </a:lnTo>
                  <a:lnTo>
                    <a:pt x="101838" y="1805"/>
                  </a:lnTo>
                  <a:lnTo>
                    <a:pt x="109537" y="6826"/>
                  </a:lnTo>
                  <a:lnTo>
                    <a:pt x="114855" y="14466"/>
                  </a:lnTo>
                  <a:lnTo>
                    <a:pt x="116839" y="24130"/>
                  </a:lnTo>
                  <a:lnTo>
                    <a:pt x="116839" y="302260"/>
                  </a:lnTo>
                  <a:lnTo>
                    <a:pt x="114855" y="311923"/>
                  </a:lnTo>
                  <a:lnTo>
                    <a:pt x="109537" y="319563"/>
                  </a:lnTo>
                  <a:lnTo>
                    <a:pt x="101838" y="324584"/>
                  </a:lnTo>
                  <a:lnTo>
                    <a:pt x="92710" y="326389"/>
                  </a:lnTo>
                  <a:lnTo>
                    <a:pt x="24130" y="326389"/>
                  </a:lnTo>
                  <a:lnTo>
                    <a:pt x="15001" y="324584"/>
                  </a:lnTo>
                  <a:lnTo>
                    <a:pt x="7302" y="319563"/>
                  </a:lnTo>
                  <a:lnTo>
                    <a:pt x="1984" y="311923"/>
                  </a:lnTo>
                  <a:lnTo>
                    <a:pt x="0" y="302260"/>
                  </a:lnTo>
                  <a:lnTo>
                    <a:pt x="0" y="24130"/>
                  </a:lnTo>
                  <a:lnTo>
                    <a:pt x="1984" y="14466"/>
                  </a:lnTo>
                  <a:lnTo>
                    <a:pt x="7302" y="6826"/>
                  </a:lnTo>
                  <a:lnTo>
                    <a:pt x="15001" y="1805"/>
                  </a:lnTo>
                  <a:lnTo>
                    <a:pt x="24130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355850" y="864076"/>
              <a:ext cx="74930" cy="255270"/>
            </a:xfrm>
            <a:custGeom>
              <a:avLst/>
              <a:gdLst/>
              <a:ahLst/>
              <a:cxnLst/>
              <a:rect l="l" t="t" r="r" b="b"/>
              <a:pathLst>
                <a:path w="74930" h="255269">
                  <a:moveTo>
                    <a:pt x="36988" y="0"/>
                  </a:moveTo>
                  <a:lnTo>
                    <a:pt x="18315" y="1567"/>
                  </a:lnTo>
                  <a:lnTo>
                    <a:pt x="0" y="5873"/>
                  </a:lnTo>
                  <a:lnTo>
                    <a:pt x="38100" y="254793"/>
                  </a:lnTo>
                  <a:lnTo>
                    <a:pt x="74930" y="4603"/>
                  </a:lnTo>
                  <a:lnTo>
                    <a:pt x="55899" y="1051"/>
                  </a:lnTo>
                  <a:lnTo>
                    <a:pt x="36988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355850" y="864869"/>
              <a:ext cx="74930" cy="254000"/>
            </a:xfrm>
            <a:custGeom>
              <a:avLst/>
              <a:gdLst/>
              <a:ahLst/>
              <a:cxnLst/>
              <a:rect l="l" t="t" r="r" b="b"/>
              <a:pathLst>
                <a:path w="74930" h="254000">
                  <a:moveTo>
                    <a:pt x="38100" y="254000"/>
                  </a:moveTo>
                  <a:lnTo>
                    <a:pt x="74930" y="3809"/>
                  </a:lnTo>
                  <a:lnTo>
                    <a:pt x="69850" y="2539"/>
                  </a:lnTo>
                  <a:lnTo>
                    <a:pt x="64769" y="2539"/>
                  </a:lnTo>
                  <a:lnTo>
                    <a:pt x="59689" y="1269"/>
                  </a:lnTo>
                  <a:lnTo>
                    <a:pt x="54610" y="0"/>
                  </a:lnTo>
                  <a:lnTo>
                    <a:pt x="49530" y="0"/>
                  </a:lnTo>
                  <a:lnTo>
                    <a:pt x="44450" y="0"/>
                  </a:lnTo>
                  <a:lnTo>
                    <a:pt x="19050" y="0"/>
                  </a:lnTo>
                  <a:lnTo>
                    <a:pt x="13969" y="1269"/>
                  </a:lnTo>
                  <a:lnTo>
                    <a:pt x="10160" y="2539"/>
                  </a:lnTo>
                  <a:lnTo>
                    <a:pt x="5080" y="3809"/>
                  </a:lnTo>
                  <a:lnTo>
                    <a:pt x="0" y="5079"/>
                  </a:lnTo>
                  <a:lnTo>
                    <a:pt x="38100" y="2540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340610" y="868680"/>
              <a:ext cx="53340" cy="250190"/>
            </a:xfrm>
            <a:custGeom>
              <a:avLst/>
              <a:gdLst/>
              <a:ahLst/>
              <a:cxnLst/>
              <a:rect l="l" t="t" r="r" b="b"/>
              <a:pathLst>
                <a:path w="53339" h="250190">
                  <a:moveTo>
                    <a:pt x="15239" y="0"/>
                  </a:moveTo>
                  <a:lnTo>
                    <a:pt x="10159" y="1270"/>
                  </a:lnTo>
                  <a:lnTo>
                    <a:pt x="5079" y="3810"/>
                  </a:lnTo>
                  <a:lnTo>
                    <a:pt x="0" y="5080"/>
                  </a:lnTo>
                  <a:lnTo>
                    <a:pt x="53339" y="250190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40610" y="868680"/>
              <a:ext cx="53340" cy="250190"/>
            </a:xfrm>
            <a:custGeom>
              <a:avLst/>
              <a:gdLst/>
              <a:ahLst/>
              <a:cxnLst/>
              <a:rect l="l" t="t" r="r" b="b"/>
              <a:pathLst>
                <a:path w="53339" h="250190">
                  <a:moveTo>
                    <a:pt x="53339" y="250190"/>
                  </a:moveTo>
                  <a:lnTo>
                    <a:pt x="15239" y="0"/>
                  </a:lnTo>
                  <a:lnTo>
                    <a:pt x="13969" y="1270"/>
                  </a:lnTo>
                  <a:lnTo>
                    <a:pt x="12700" y="1270"/>
                  </a:lnTo>
                  <a:lnTo>
                    <a:pt x="11429" y="1270"/>
                  </a:lnTo>
                  <a:lnTo>
                    <a:pt x="10159" y="2540"/>
                  </a:lnTo>
                  <a:lnTo>
                    <a:pt x="8889" y="2540"/>
                  </a:lnTo>
                  <a:lnTo>
                    <a:pt x="7619" y="2540"/>
                  </a:lnTo>
                  <a:lnTo>
                    <a:pt x="6350" y="3810"/>
                  </a:lnTo>
                  <a:lnTo>
                    <a:pt x="5079" y="3810"/>
                  </a:lnTo>
                  <a:lnTo>
                    <a:pt x="3809" y="3810"/>
                  </a:lnTo>
                  <a:lnTo>
                    <a:pt x="2539" y="3810"/>
                  </a:lnTo>
                  <a:lnTo>
                    <a:pt x="2539" y="5080"/>
                  </a:lnTo>
                  <a:lnTo>
                    <a:pt x="1269" y="5080"/>
                  </a:lnTo>
                  <a:lnTo>
                    <a:pt x="0" y="5080"/>
                  </a:lnTo>
                  <a:lnTo>
                    <a:pt x="53339" y="25019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95220" y="869950"/>
              <a:ext cx="52069" cy="250190"/>
            </a:xfrm>
            <a:custGeom>
              <a:avLst/>
              <a:gdLst/>
              <a:ahLst/>
              <a:cxnLst/>
              <a:rect l="l" t="t" r="r" b="b"/>
              <a:pathLst>
                <a:path w="52069" h="250190">
                  <a:moveTo>
                    <a:pt x="36830" y="0"/>
                  </a:moveTo>
                  <a:lnTo>
                    <a:pt x="0" y="250189"/>
                  </a:lnTo>
                  <a:lnTo>
                    <a:pt x="52069" y="5079"/>
                  </a:lnTo>
                  <a:lnTo>
                    <a:pt x="46990" y="3810"/>
                  </a:lnTo>
                  <a:lnTo>
                    <a:pt x="41910" y="1270"/>
                  </a:lnTo>
                  <a:lnTo>
                    <a:pt x="36830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95220" y="869950"/>
              <a:ext cx="52069" cy="250190"/>
            </a:xfrm>
            <a:custGeom>
              <a:avLst/>
              <a:gdLst/>
              <a:ahLst/>
              <a:cxnLst/>
              <a:rect l="l" t="t" r="r" b="b"/>
              <a:pathLst>
                <a:path w="52069" h="250190">
                  <a:moveTo>
                    <a:pt x="0" y="250189"/>
                  </a:moveTo>
                  <a:lnTo>
                    <a:pt x="52069" y="5079"/>
                  </a:lnTo>
                  <a:lnTo>
                    <a:pt x="50800" y="5079"/>
                  </a:lnTo>
                  <a:lnTo>
                    <a:pt x="50800" y="3810"/>
                  </a:lnTo>
                  <a:lnTo>
                    <a:pt x="49530" y="3810"/>
                  </a:lnTo>
                  <a:lnTo>
                    <a:pt x="48260" y="3810"/>
                  </a:lnTo>
                  <a:lnTo>
                    <a:pt x="46990" y="3810"/>
                  </a:lnTo>
                  <a:lnTo>
                    <a:pt x="45719" y="2539"/>
                  </a:lnTo>
                  <a:lnTo>
                    <a:pt x="44450" y="2539"/>
                  </a:lnTo>
                  <a:lnTo>
                    <a:pt x="43180" y="2539"/>
                  </a:lnTo>
                  <a:lnTo>
                    <a:pt x="41910" y="1270"/>
                  </a:lnTo>
                  <a:lnTo>
                    <a:pt x="40640" y="1270"/>
                  </a:lnTo>
                  <a:lnTo>
                    <a:pt x="39369" y="1270"/>
                  </a:lnTo>
                  <a:lnTo>
                    <a:pt x="38100" y="0"/>
                  </a:lnTo>
                  <a:lnTo>
                    <a:pt x="36830" y="0"/>
                  </a:lnTo>
                  <a:lnTo>
                    <a:pt x="0" y="2501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30729" y="764540"/>
              <a:ext cx="513080" cy="722630"/>
            </a:xfrm>
            <a:custGeom>
              <a:avLst/>
              <a:gdLst/>
              <a:ahLst/>
              <a:cxnLst/>
              <a:rect l="l" t="t" r="r" b="b"/>
              <a:pathLst>
                <a:path w="513080" h="722630">
                  <a:moveTo>
                    <a:pt x="0" y="0"/>
                  </a:moveTo>
                  <a:lnTo>
                    <a:pt x="513080" y="0"/>
                  </a:lnTo>
                  <a:lnTo>
                    <a:pt x="513080" y="722630"/>
                  </a:lnTo>
                  <a:lnTo>
                    <a:pt x="0" y="7226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62860" y="1102360"/>
              <a:ext cx="262890" cy="379730"/>
            </a:xfrm>
            <a:custGeom>
              <a:avLst/>
              <a:gdLst/>
              <a:ahLst/>
              <a:cxnLst/>
              <a:rect l="l" t="t" r="r" b="b"/>
              <a:pathLst>
                <a:path w="262889" h="379730">
                  <a:moveTo>
                    <a:pt x="231139" y="0"/>
                  </a:moveTo>
                  <a:lnTo>
                    <a:pt x="33019" y="0"/>
                  </a:lnTo>
                  <a:lnTo>
                    <a:pt x="20359" y="2659"/>
                  </a:lnTo>
                  <a:lnTo>
                    <a:pt x="9842" y="9842"/>
                  </a:lnTo>
                  <a:lnTo>
                    <a:pt x="2659" y="20359"/>
                  </a:lnTo>
                  <a:lnTo>
                    <a:pt x="0" y="33019"/>
                  </a:lnTo>
                  <a:lnTo>
                    <a:pt x="0" y="347979"/>
                  </a:lnTo>
                  <a:lnTo>
                    <a:pt x="2659" y="359906"/>
                  </a:lnTo>
                  <a:lnTo>
                    <a:pt x="9842" y="370046"/>
                  </a:lnTo>
                  <a:lnTo>
                    <a:pt x="20359" y="377090"/>
                  </a:lnTo>
                  <a:lnTo>
                    <a:pt x="33019" y="379729"/>
                  </a:lnTo>
                  <a:lnTo>
                    <a:pt x="231139" y="379729"/>
                  </a:lnTo>
                  <a:lnTo>
                    <a:pt x="243601" y="377090"/>
                  </a:lnTo>
                  <a:lnTo>
                    <a:pt x="253682" y="370046"/>
                  </a:lnTo>
                  <a:lnTo>
                    <a:pt x="260429" y="359906"/>
                  </a:lnTo>
                  <a:lnTo>
                    <a:pt x="262889" y="347979"/>
                  </a:lnTo>
                  <a:lnTo>
                    <a:pt x="262889" y="33019"/>
                  </a:lnTo>
                  <a:lnTo>
                    <a:pt x="260429" y="20359"/>
                  </a:lnTo>
                  <a:lnTo>
                    <a:pt x="253682" y="9842"/>
                  </a:lnTo>
                  <a:lnTo>
                    <a:pt x="243601" y="2659"/>
                  </a:lnTo>
                  <a:lnTo>
                    <a:pt x="23113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562860" y="1102360"/>
              <a:ext cx="262890" cy="379730"/>
            </a:xfrm>
            <a:custGeom>
              <a:avLst/>
              <a:gdLst/>
              <a:ahLst/>
              <a:cxnLst/>
              <a:rect l="l" t="t" r="r" b="b"/>
              <a:pathLst>
                <a:path w="262889" h="379730">
                  <a:moveTo>
                    <a:pt x="33019" y="0"/>
                  </a:moveTo>
                  <a:lnTo>
                    <a:pt x="231139" y="0"/>
                  </a:lnTo>
                  <a:lnTo>
                    <a:pt x="243601" y="2659"/>
                  </a:lnTo>
                  <a:lnTo>
                    <a:pt x="253682" y="9842"/>
                  </a:lnTo>
                  <a:lnTo>
                    <a:pt x="260429" y="20359"/>
                  </a:lnTo>
                  <a:lnTo>
                    <a:pt x="262889" y="33019"/>
                  </a:lnTo>
                  <a:lnTo>
                    <a:pt x="262889" y="347979"/>
                  </a:lnTo>
                  <a:lnTo>
                    <a:pt x="260429" y="359906"/>
                  </a:lnTo>
                  <a:lnTo>
                    <a:pt x="253682" y="370046"/>
                  </a:lnTo>
                  <a:lnTo>
                    <a:pt x="243601" y="377090"/>
                  </a:lnTo>
                  <a:lnTo>
                    <a:pt x="231139" y="379729"/>
                  </a:lnTo>
                  <a:lnTo>
                    <a:pt x="33019" y="379729"/>
                  </a:lnTo>
                  <a:lnTo>
                    <a:pt x="20359" y="377090"/>
                  </a:lnTo>
                  <a:lnTo>
                    <a:pt x="9842" y="370046"/>
                  </a:lnTo>
                  <a:lnTo>
                    <a:pt x="2659" y="359906"/>
                  </a:lnTo>
                  <a:lnTo>
                    <a:pt x="0" y="347979"/>
                  </a:lnTo>
                  <a:lnTo>
                    <a:pt x="0" y="33019"/>
                  </a:lnTo>
                  <a:lnTo>
                    <a:pt x="2659" y="20359"/>
                  </a:lnTo>
                  <a:lnTo>
                    <a:pt x="9842" y="9842"/>
                  </a:lnTo>
                  <a:lnTo>
                    <a:pt x="20359" y="2659"/>
                  </a:lnTo>
                  <a:lnTo>
                    <a:pt x="33019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78379" y="1168400"/>
              <a:ext cx="256539" cy="2527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092325" y="1585594"/>
              <a:ext cx="71120" cy="170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032000" y="149225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032000" y="14897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032000" y="15151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032000" y="1512569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32000" y="15405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032000" y="1537969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32000" y="156210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32000" y="156083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181860" y="158496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81860" y="15836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181860" y="16090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181860" y="160655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81860" y="16332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181860" y="16306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181860" y="16598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181860" y="165735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81860" y="16814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181860" y="167893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81860" y="170307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181860" y="170052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181860" y="17233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181860" y="17221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181860" y="17475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181860" y="17449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78660" y="1635760"/>
              <a:ext cx="31750" cy="59690"/>
            </a:xfrm>
            <a:custGeom>
              <a:avLst/>
              <a:gdLst/>
              <a:ahLst/>
              <a:cxnLst/>
              <a:rect l="l" t="t" r="r" b="b"/>
              <a:pathLst>
                <a:path w="31750" h="59689">
                  <a:moveTo>
                    <a:pt x="2412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53339"/>
                  </a:lnTo>
                  <a:lnTo>
                    <a:pt x="7619" y="59689"/>
                  </a:lnTo>
                  <a:lnTo>
                    <a:pt x="24129" y="59689"/>
                  </a:lnTo>
                  <a:lnTo>
                    <a:pt x="31750" y="53339"/>
                  </a:lnTo>
                  <a:lnTo>
                    <a:pt x="31750" y="761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78660" y="1635760"/>
              <a:ext cx="31750" cy="59690"/>
            </a:xfrm>
            <a:custGeom>
              <a:avLst/>
              <a:gdLst/>
              <a:ahLst/>
              <a:cxnLst/>
              <a:rect l="l" t="t" r="r" b="b"/>
              <a:pathLst>
                <a:path w="31750" h="59689">
                  <a:moveTo>
                    <a:pt x="15239" y="0"/>
                  </a:moveTo>
                  <a:lnTo>
                    <a:pt x="16509" y="0"/>
                  </a:lnTo>
                  <a:lnTo>
                    <a:pt x="24129" y="0"/>
                  </a:lnTo>
                  <a:lnTo>
                    <a:pt x="31750" y="7619"/>
                  </a:lnTo>
                  <a:lnTo>
                    <a:pt x="31750" y="15239"/>
                  </a:lnTo>
                  <a:lnTo>
                    <a:pt x="31750" y="44450"/>
                  </a:lnTo>
                  <a:lnTo>
                    <a:pt x="31750" y="53339"/>
                  </a:lnTo>
                  <a:lnTo>
                    <a:pt x="24129" y="59689"/>
                  </a:lnTo>
                  <a:lnTo>
                    <a:pt x="16509" y="59689"/>
                  </a:lnTo>
                  <a:lnTo>
                    <a:pt x="15239" y="59689"/>
                  </a:lnTo>
                  <a:lnTo>
                    <a:pt x="7619" y="59689"/>
                  </a:lnTo>
                  <a:lnTo>
                    <a:pt x="0" y="53339"/>
                  </a:lnTo>
                  <a:lnTo>
                    <a:pt x="0" y="44450"/>
                  </a:lnTo>
                  <a:lnTo>
                    <a:pt x="0" y="15239"/>
                  </a:lnTo>
                  <a:lnTo>
                    <a:pt x="0" y="7619"/>
                  </a:lnTo>
                  <a:lnTo>
                    <a:pt x="7619" y="0"/>
                  </a:lnTo>
                  <a:lnTo>
                    <a:pt x="15239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86279" y="1645920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10">
                  <a:moveTo>
                    <a:pt x="13969" y="0"/>
                  </a:moveTo>
                  <a:lnTo>
                    <a:pt x="3809" y="0"/>
                  </a:lnTo>
                  <a:lnTo>
                    <a:pt x="0" y="3809"/>
                  </a:lnTo>
                  <a:lnTo>
                    <a:pt x="0" y="12700"/>
                  </a:lnTo>
                  <a:lnTo>
                    <a:pt x="3809" y="16509"/>
                  </a:lnTo>
                  <a:lnTo>
                    <a:pt x="13969" y="16509"/>
                  </a:lnTo>
                  <a:lnTo>
                    <a:pt x="17780" y="12700"/>
                  </a:lnTo>
                  <a:lnTo>
                    <a:pt x="17780" y="380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86279" y="1645920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10">
                  <a:moveTo>
                    <a:pt x="17780" y="7619"/>
                  </a:moveTo>
                  <a:lnTo>
                    <a:pt x="17780" y="6350"/>
                  </a:lnTo>
                  <a:lnTo>
                    <a:pt x="17780" y="5079"/>
                  </a:lnTo>
                  <a:lnTo>
                    <a:pt x="16509" y="3809"/>
                  </a:lnTo>
                  <a:lnTo>
                    <a:pt x="16509" y="2539"/>
                  </a:lnTo>
                  <a:lnTo>
                    <a:pt x="15239" y="2539"/>
                  </a:lnTo>
                  <a:lnTo>
                    <a:pt x="15239" y="1269"/>
                  </a:lnTo>
                  <a:lnTo>
                    <a:pt x="13969" y="1269"/>
                  </a:lnTo>
                  <a:lnTo>
                    <a:pt x="12700" y="1269"/>
                  </a:lnTo>
                  <a:lnTo>
                    <a:pt x="12700" y="0"/>
                  </a:lnTo>
                  <a:lnTo>
                    <a:pt x="11430" y="0"/>
                  </a:lnTo>
                  <a:lnTo>
                    <a:pt x="10159" y="0"/>
                  </a:lnTo>
                  <a:lnTo>
                    <a:pt x="8889" y="0"/>
                  </a:lnTo>
                  <a:lnTo>
                    <a:pt x="7619" y="0"/>
                  </a:lnTo>
                  <a:lnTo>
                    <a:pt x="6350" y="0"/>
                  </a:lnTo>
                  <a:lnTo>
                    <a:pt x="5080" y="0"/>
                  </a:lnTo>
                  <a:lnTo>
                    <a:pt x="3809" y="1269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69" y="2539"/>
                  </a:lnTo>
                  <a:lnTo>
                    <a:pt x="1269" y="3809"/>
                  </a:lnTo>
                  <a:lnTo>
                    <a:pt x="0" y="3809"/>
                  </a:lnTo>
                  <a:lnTo>
                    <a:pt x="0" y="5079"/>
                  </a:lnTo>
                  <a:lnTo>
                    <a:pt x="0" y="6350"/>
                  </a:lnTo>
                  <a:lnTo>
                    <a:pt x="0" y="7619"/>
                  </a:lnTo>
                  <a:lnTo>
                    <a:pt x="0" y="8889"/>
                  </a:lnTo>
                  <a:lnTo>
                    <a:pt x="0" y="10159"/>
                  </a:lnTo>
                  <a:lnTo>
                    <a:pt x="0" y="11429"/>
                  </a:lnTo>
                  <a:lnTo>
                    <a:pt x="1269" y="12700"/>
                  </a:lnTo>
                  <a:lnTo>
                    <a:pt x="1269" y="13969"/>
                  </a:lnTo>
                  <a:lnTo>
                    <a:pt x="2539" y="13969"/>
                  </a:lnTo>
                  <a:lnTo>
                    <a:pt x="2539" y="15239"/>
                  </a:lnTo>
                  <a:lnTo>
                    <a:pt x="3809" y="15239"/>
                  </a:lnTo>
                  <a:lnTo>
                    <a:pt x="5080" y="15239"/>
                  </a:lnTo>
                  <a:lnTo>
                    <a:pt x="5080" y="16509"/>
                  </a:lnTo>
                  <a:lnTo>
                    <a:pt x="6350" y="16509"/>
                  </a:lnTo>
                  <a:lnTo>
                    <a:pt x="7619" y="16509"/>
                  </a:lnTo>
                  <a:lnTo>
                    <a:pt x="8889" y="16509"/>
                  </a:lnTo>
                  <a:lnTo>
                    <a:pt x="10159" y="16509"/>
                  </a:lnTo>
                  <a:lnTo>
                    <a:pt x="11430" y="16509"/>
                  </a:lnTo>
                  <a:lnTo>
                    <a:pt x="12700" y="16509"/>
                  </a:lnTo>
                  <a:lnTo>
                    <a:pt x="12700" y="15239"/>
                  </a:lnTo>
                  <a:lnTo>
                    <a:pt x="13969" y="15239"/>
                  </a:lnTo>
                  <a:lnTo>
                    <a:pt x="13969" y="15239"/>
                  </a:lnTo>
                  <a:lnTo>
                    <a:pt x="15239" y="13969"/>
                  </a:lnTo>
                  <a:lnTo>
                    <a:pt x="16509" y="12700"/>
                  </a:lnTo>
                  <a:lnTo>
                    <a:pt x="16509" y="11429"/>
                  </a:lnTo>
                  <a:lnTo>
                    <a:pt x="17780" y="11429"/>
                  </a:lnTo>
                  <a:lnTo>
                    <a:pt x="17780" y="10159"/>
                  </a:lnTo>
                  <a:lnTo>
                    <a:pt x="17780" y="8889"/>
                  </a:lnTo>
                  <a:lnTo>
                    <a:pt x="17780" y="7619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272029" y="768350"/>
              <a:ext cx="269240" cy="7620"/>
            </a:xfrm>
            <a:custGeom>
              <a:avLst/>
              <a:gdLst/>
              <a:ahLst/>
              <a:cxnLst/>
              <a:rect l="l" t="t" r="r" b="b"/>
              <a:pathLst>
                <a:path w="269239" h="7620">
                  <a:moveTo>
                    <a:pt x="0" y="7620"/>
                  </a:moveTo>
                  <a:lnTo>
                    <a:pt x="269239" y="7620"/>
                  </a:lnTo>
                  <a:lnTo>
                    <a:pt x="269239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033270" y="763269"/>
              <a:ext cx="238760" cy="657860"/>
            </a:xfrm>
            <a:custGeom>
              <a:avLst/>
              <a:gdLst/>
              <a:ahLst/>
              <a:cxnLst/>
              <a:rect l="l" t="t" r="r" b="b"/>
              <a:pathLst>
                <a:path w="238760" h="657860">
                  <a:moveTo>
                    <a:pt x="238760" y="0"/>
                  </a:moveTo>
                  <a:lnTo>
                    <a:pt x="0" y="0"/>
                  </a:lnTo>
                  <a:lnTo>
                    <a:pt x="0" y="657860"/>
                  </a:lnTo>
                  <a:lnTo>
                    <a:pt x="238760" y="657860"/>
                  </a:lnTo>
                  <a:lnTo>
                    <a:pt x="238760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033270" y="763269"/>
              <a:ext cx="237490" cy="657860"/>
            </a:xfrm>
            <a:custGeom>
              <a:avLst/>
              <a:gdLst/>
              <a:ahLst/>
              <a:cxnLst/>
              <a:rect l="l" t="t" r="r" b="b"/>
              <a:pathLst>
                <a:path w="237489" h="657860">
                  <a:moveTo>
                    <a:pt x="0" y="0"/>
                  </a:moveTo>
                  <a:lnTo>
                    <a:pt x="237490" y="0"/>
                  </a:lnTo>
                  <a:lnTo>
                    <a:pt x="237490" y="657859"/>
                  </a:lnTo>
                  <a:lnTo>
                    <a:pt x="0" y="65785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043429" y="824230"/>
              <a:ext cx="217170" cy="588010"/>
            </a:xfrm>
            <a:custGeom>
              <a:avLst/>
              <a:gdLst/>
              <a:ahLst/>
              <a:cxnLst/>
              <a:rect l="l" t="t" r="r" b="b"/>
              <a:pathLst>
                <a:path w="217169" h="588010">
                  <a:moveTo>
                    <a:pt x="191769" y="0"/>
                  </a:moveTo>
                  <a:lnTo>
                    <a:pt x="26669" y="0"/>
                  </a:lnTo>
                  <a:lnTo>
                    <a:pt x="16609" y="2202"/>
                  </a:lnTo>
                  <a:lnTo>
                    <a:pt x="8096" y="8096"/>
                  </a:lnTo>
                  <a:lnTo>
                    <a:pt x="2202" y="16609"/>
                  </a:lnTo>
                  <a:lnTo>
                    <a:pt x="0" y="26670"/>
                  </a:lnTo>
                  <a:lnTo>
                    <a:pt x="0" y="561340"/>
                  </a:lnTo>
                  <a:lnTo>
                    <a:pt x="2202" y="571936"/>
                  </a:lnTo>
                  <a:lnTo>
                    <a:pt x="8096" y="580389"/>
                  </a:lnTo>
                  <a:lnTo>
                    <a:pt x="16609" y="585985"/>
                  </a:lnTo>
                  <a:lnTo>
                    <a:pt x="26669" y="588010"/>
                  </a:lnTo>
                  <a:lnTo>
                    <a:pt x="191769" y="588010"/>
                  </a:lnTo>
                  <a:lnTo>
                    <a:pt x="201632" y="585985"/>
                  </a:lnTo>
                  <a:lnTo>
                    <a:pt x="209708" y="580389"/>
                  </a:lnTo>
                  <a:lnTo>
                    <a:pt x="215165" y="571936"/>
                  </a:lnTo>
                  <a:lnTo>
                    <a:pt x="217169" y="561340"/>
                  </a:lnTo>
                  <a:lnTo>
                    <a:pt x="217169" y="26670"/>
                  </a:lnTo>
                  <a:lnTo>
                    <a:pt x="215165" y="16609"/>
                  </a:lnTo>
                  <a:lnTo>
                    <a:pt x="209708" y="8096"/>
                  </a:lnTo>
                  <a:lnTo>
                    <a:pt x="201632" y="2202"/>
                  </a:lnTo>
                  <a:lnTo>
                    <a:pt x="191769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043429" y="824230"/>
              <a:ext cx="217170" cy="588010"/>
            </a:xfrm>
            <a:custGeom>
              <a:avLst/>
              <a:gdLst/>
              <a:ahLst/>
              <a:cxnLst/>
              <a:rect l="l" t="t" r="r" b="b"/>
              <a:pathLst>
                <a:path w="217169" h="588010">
                  <a:moveTo>
                    <a:pt x="26669" y="0"/>
                  </a:moveTo>
                  <a:lnTo>
                    <a:pt x="191769" y="0"/>
                  </a:lnTo>
                  <a:lnTo>
                    <a:pt x="201632" y="2202"/>
                  </a:lnTo>
                  <a:lnTo>
                    <a:pt x="209708" y="8096"/>
                  </a:lnTo>
                  <a:lnTo>
                    <a:pt x="215165" y="16609"/>
                  </a:lnTo>
                  <a:lnTo>
                    <a:pt x="217169" y="26670"/>
                  </a:lnTo>
                  <a:lnTo>
                    <a:pt x="217169" y="561340"/>
                  </a:lnTo>
                  <a:lnTo>
                    <a:pt x="215165" y="571936"/>
                  </a:lnTo>
                  <a:lnTo>
                    <a:pt x="209708" y="580389"/>
                  </a:lnTo>
                  <a:lnTo>
                    <a:pt x="201632" y="585985"/>
                  </a:lnTo>
                  <a:lnTo>
                    <a:pt x="191769" y="588010"/>
                  </a:lnTo>
                  <a:lnTo>
                    <a:pt x="26669" y="588010"/>
                  </a:lnTo>
                  <a:lnTo>
                    <a:pt x="16609" y="585985"/>
                  </a:lnTo>
                  <a:lnTo>
                    <a:pt x="8096" y="580389"/>
                  </a:lnTo>
                  <a:lnTo>
                    <a:pt x="2202" y="571936"/>
                  </a:lnTo>
                  <a:lnTo>
                    <a:pt x="0" y="561340"/>
                  </a:lnTo>
                  <a:lnTo>
                    <a:pt x="0" y="26670"/>
                  </a:lnTo>
                  <a:lnTo>
                    <a:pt x="2202" y="16609"/>
                  </a:lnTo>
                  <a:lnTo>
                    <a:pt x="8096" y="8096"/>
                  </a:lnTo>
                  <a:lnTo>
                    <a:pt x="16609" y="2202"/>
                  </a:lnTo>
                  <a:lnTo>
                    <a:pt x="26669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057400" y="770890"/>
              <a:ext cx="198120" cy="8890"/>
            </a:xfrm>
            <a:custGeom>
              <a:avLst/>
              <a:gdLst/>
              <a:ahLst/>
              <a:cxnLst/>
              <a:rect l="l" t="t" r="r" b="b"/>
              <a:pathLst>
                <a:path w="198119" h="8890">
                  <a:moveTo>
                    <a:pt x="198119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198119" y="888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084070" y="768350"/>
              <a:ext cx="144780" cy="19050"/>
            </a:xfrm>
            <a:custGeom>
              <a:avLst/>
              <a:gdLst/>
              <a:ahLst/>
              <a:cxnLst/>
              <a:rect l="l" t="t" r="r" b="b"/>
              <a:pathLst>
                <a:path w="144780" h="19050">
                  <a:moveTo>
                    <a:pt x="14478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44780" y="1905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051050" y="768349"/>
              <a:ext cx="210820" cy="27940"/>
            </a:xfrm>
            <a:custGeom>
              <a:avLst/>
              <a:gdLst/>
              <a:ahLst/>
              <a:cxnLst/>
              <a:rect l="l" t="t" r="r" b="b"/>
              <a:pathLst>
                <a:path w="210819" h="27940">
                  <a:moveTo>
                    <a:pt x="1270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12700" y="27940"/>
                  </a:lnTo>
                  <a:lnTo>
                    <a:pt x="12700" y="0"/>
                  </a:lnTo>
                  <a:close/>
                </a:path>
                <a:path w="210819" h="27940">
                  <a:moveTo>
                    <a:pt x="39370" y="0"/>
                  </a:moveTo>
                  <a:lnTo>
                    <a:pt x="26670" y="0"/>
                  </a:lnTo>
                  <a:lnTo>
                    <a:pt x="26670" y="27940"/>
                  </a:lnTo>
                  <a:lnTo>
                    <a:pt x="39370" y="27940"/>
                  </a:lnTo>
                  <a:lnTo>
                    <a:pt x="39370" y="0"/>
                  </a:lnTo>
                  <a:close/>
                </a:path>
                <a:path w="210819" h="27940">
                  <a:moveTo>
                    <a:pt x="184150" y="0"/>
                  </a:moveTo>
                  <a:lnTo>
                    <a:pt x="171450" y="0"/>
                  </a:lnTo>
                  <a:lnTo>
                    <a:pt x="171450" y="27940"/>
                  </a:lnTo>
                  <a:lnTo>
                    <a:pt x="184150" y="27940"/>
                  </a:lnTo>
                  <a:lnTo>
                    <a:pt x="184150" y="0"/>
                  </a:lnTo>
                  <a:close/>
                </a:path>
                <a:path w="210819" h="27940">
                  <a:moveTo>
                    <a:pt x="210820" y="0"/>
                  </a:moveTo>
                  <a:lnTo>
                    <a:pt x="198120" y="0"/>
                  </a:lnTo>
                  <a:lnTo>
                    <a:pt x="198120" y="27940"/>
                  </a:lnTo>
                  <a:lnTo>
                    <a:pt x="210820" y="27940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3F1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2547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13970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139700" y="520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2547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69850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39700" y="0"/>
                  </a:lnTo>
                  <a:lnTo>
                    <a:pt x="139700" y="520700"/>
                  </a:lnTo>
                  <a:lnTo>
                    <a:pt x="69850" y="520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881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13970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139700" y="520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7881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69850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39700" y="0"/>
                  </a:lnTo>
                  <a:lnTo>
                    <a:pt x="139700" y="520700"/>
                  </a:lnTo>
                  <a:lnTo>
                    <a:pt x="69850" y="520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407150" y="4883150"/>
              <a:ext cx="368300" cy="63500"/>
            </a:xfrm>
            <a:custGeom>
              <a:avLst/>
              <a:gdLst/>
              <a:ahLst/>
              <a:cxnLst/>
              <a:rect l="l" t="t" r="r" b="b"/>
              <a:pathLst>
                <a:path w="368300" h="63500">
                  <a:moveTo>
                    <a:pt x="3683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368300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407150" y="4883150"/>
              <a:ext cx="368300" cy="63500"/>
            </a:xfrm>
            <a:custGeom>
              <a:avLst/>
              <a:gdLst/>
              <a:ahLst/>
              <a:cxnLst/>
              <a:rect l="l" t="t" r="r" b="b"/>
              <a:pathLst>
                <a:path w="368300" h="63500">
                  <a:moveTo>
                    <a:pt x="1841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63500"/>
                  </a:lnTo>
                  <a:lnTo>
                    <a:pt x="1841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477060" y="4800660"/>
              <a:ext cx="228479" cy="2284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254750" y="5264150"/>
              <a:ext cx="673100" cy="139700"/>
            </a:xfrm>
            <a:custGeom>
              <a:avLst/>
              <a:gdLst/>
              <a:ahLst/>
              <a:cxnLst/>
              <a:rect l="l" t="t" r="r" b="b"/>
              <a:pathLst>
                <a:path w="673100" h="139700">
                  <a:moveTo>
                    <a:pt x="6731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73100" y="139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254750" y="5264150"/>
              <a:ext cx="673100" cy="139700"/>
            </a:xfrm>
            <a:custGeom>
              <a:avLst/>
              <a:gdLst/>
              <a:ahLst/>
              <a:cxnLst/>
              <a:rect l="l" t="t" r="r" b="b"/>
              <a:pathLst>
                <a:path w="673100" h="139700">
                  <a:moveTo>
                    <a:pt x="3365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73100" y="0"/>
                  </a:lnTo>
                  <a:lnTo>
                    <a:pt x="673100" y="139700"/>
                  </a:lnTo>
                  <a:lnTo>
                    <a:pt x="3365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959600" y="4927600"/>
              <a:ext cx="101600" cy="355600"/>
            </a:xfrm>
            <a:custGeom>
              <a:avLst/>
              <a:gdLst/>
              <a:ahLst/>
              <a:cxnLst/>
              <a:rect l="l" t="t" r="r" b="b"/>
              <a:pathLst>
                <a:path w="101600" h="355600">
                  <a:moveTo>
                    <a:pt x="0" y="355600"/>
                  </a:moveTo>
                  <a:lnTo>
                    <a:pt x="101600" y="0"/>
                  </a:lnTo>
                </a:path>
              </a:pathLst>
            </a:custGeom>
            <a:ln w="5067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330950" y="5416550"/>
              <a:ext cx="520700" cy="63500"/>
            </a:xfrm>
            <a:custGeom>
              <a:avLst/>
              <a:gdLst/>
              <a:ahLst/>
              <a:cxnLst/>
              <a:rect l="l" t="t" r="r" b="b"/>
              <a:pathLst>
                <a:path w="520700" h="63500">
                  <a:moveTo>
                    <a:pt x="5207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20700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30950" y="5416550"/>
              <a:ext cx="520700" cy="63500"/>
            </a:xfrm>
            <a:custGeom>
              <a:avLst/>
              <a:gdLst/>
              <a:ahLst/>
              <a:cxnLst/>
              <a:rect l="l" t="t" r="r" b="b"/>
              <a:pathLst>
                <a:path w="520700" h="63500">
                  <a:moveTo>
                    <a:pt x="2603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520700" y="0"/>
                  </a:lnTo>
                  <a:lnTo>
                    <a:pt x="520700" y="63500"/>
                  </a:lnTo>
                  <a:lnTo>
                    <a:pt x="2603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407150" y="5492750"/>
              <a:ext cx="368300" cy="139700"/>
            </a:xfrm>
            <a:custGeom>
              <a:avLst/>
              <a:gdLst/>
              <a:ahLst/>
              <a:cxnLst/>
              <a:rect l="l" t="t" r="r" b="b"/>
              <a:pathLst>
                <a:path w="368300" h="139700">
                  <a:moveTo>
                    <a:pt x="3683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368300" y="139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407150" y="5492750"/>
              <a:ext cx="368300" cy="139700"/>
            </a:xfrm>
            <a:custGeom>
              <a:avLst/>
              <a:gdLst/>
              <a:ahLst/>
              <a:cxnLst/>
              <a:rect l="l" t="t" r="r" b="b"/>
              <a:pathLst>
                <a:path w="368300" h="139700">
                  <a:moveTo>
                    <a:pt x="1841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139700"/>
                  </a:lnTo>
                  <a:lnTo>
                    <a:pt x="1841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483350" y="5645150"/>
              <a:ext cx="215900" cy="63500"/>
            </a:xfrm>
            <a:custGeom>
              <a:avLst/>
              <a:gdLst/>
              <a:ahLst/>
              <a:cxnLst/>
              <a:rect l="l" t="t" r="r" b="b"/>
              <a:pathLst>
                <a:path w="215900" h="63500">
                  <a:moveTo>
                    <a:pt x="2159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21590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483350" y="5645150"/>
              <a:ext cx="215900" cy="63500"/>
            </a:xfrm>
            <a:custGeom>
              <a:avLst/>
              <a:gdLst/>
              <a:ahLst/>
              <a:cxnLst/>
              <a:rect l="l" t="t" r="r" b="b"/>
              <a:pathLst>
                <a:path w="215900" h="63500">
                  <a:moveTo>
                    <a:pt x="1079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63500"/>
                  </a:lnTo>
                  <a:lnTo>
                    <a:pt x="1079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477000" y="5721350"/>
              <a:ext cx="228600" cy="63500"/>
            </a:xfrm>
            <a:custGeom>
              <a:avLst/>
              <a:gdLst/>
              <a:ahLst/>
              <a:cxnLst/>
              <a:rect l="l" t="t" r="r" b="b"/>
              <a:pathLst>
                <a:path w="228600" h="63500">
                  <a:moveTo>
                    <a:pt x="0" y="0"/>
                  </a:moveTo>
                  <a:lnTo>
                    <a:pt x="0" y="63500"/>
                  </a:lnTo>
                </a:path>
                <a:path w="228600" h="63500">
                  <a:moveTo>
                    <a:pt x="228600" y="0"/>
                  </a:moveTo>
                  <a:lnTo>
                    <a:pt x="228600" y="63500"/>
                  </a:lnTo>
                </a:path>
              </a:pathLst>
            </a:custGeom>
            <a:ln w="1257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178550" y="51117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635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3500" y="139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178550" y="51117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317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3500" y="0"/>
                  </a:lnTo>
                  <a:lnTo>
                    <a:pt x="63500" y="139700"/>
                  </a:lnTo>
                  <a:lnTo>
                    <a:pt x="317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940550" y="52641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635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3500" y="139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940550" y="52641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317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3500" y="0"/>
                  </a:lnTo>
                  <a:lnTo>
                    <a:pt x="63500" y="139700"/>
                  </a:lnTo>
                  <a:lnTo>
                    <a:pt x="317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694179" y="1837690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Digital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138929" y="1380490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Maps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4362450" y="1654809"/>
            <a:ext cx="63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Plans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197600" y="1913890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Paper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528319" y="3895090"/>
            <a:ext cx="1852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Photogrammetry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231900" y="5876290"/>
            <a:ext cx="181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Remote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Sensing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339840" y="5800090"/>
            <a:ext cx="135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Field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survey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3" name="object 213"/>
          <p:cNvGrpSpPr/>
          <p:nvPr/>
        </p:nvGrpSpPr>
        <p:grpSpPr>
          <a:xfrm>
            <a:off x="444560" y="2362200"/>
            <a:ext cx="8202930" cy="3352800"/>
            <a:chOff x="444560" y="2362200"/>
            <a:chExt cx="8202930" cy="3352800"/>
          </a:xfrm>
        </p:grpSpPr>
        <p:sp>
          <p:nvSpPr>
            <p:cNvPr id="214" name="object 214"/>
            <p:cNvSpPr/>
            <p:nvPr/>
          </p:nvSpPr>
          <p:spPr>
            <a:xfrm>
              <a:off x="6974840" y="2915919"/>
              <a:ext cx="1672589" cy="8178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4560" y="2413635"/>
              <a:ext cx="1722694" cy="12566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49550" y="2368550"/>
              <a:ext cx="3492500" cy="3340100"/>
            </a:xfrm>
            <a:custGeom>
              <a:avLst/>
              <a:gdLst/>
              <a:ahLst/>
              <a:cxnLst/>
              <a:rect l="l" t="t" r="r" b="b"/>
              <a:pathLst>
                <a:path w="3492500" h="3340100">
                  <a:moveTo>
                    <a:pt x="1746250" y="0"/>
                  </a:moveTo>
                  <a:lnTo>
                    <a:pt x="1696085" y="620"/>
                  </a:lnTo>
                  <a:lnTo>
                    <a:pt x="1646341" y="2471"/>
                  </a:lnTo>
                  <a:lnTo>
                    <a:pt x="1597032" y="5539"/>
                  </a:lnTo>
                  <a:lnTo>
                    <a:pt x="1548174" y="9809"/>
                  </a:lnTo>
                  <a:lnTo>
                    <a:pt x="1499781" y="15266"/>
                  </a:lnTo>
                  <a:lnTo>
                    <a:pt x="1451870" y="21896"/>
                  </a:lnTo>
                  <a:lnTo>
                    <a:pt x="1404454" y="29684"/>
                  </a:lnTo>
                  <a:lnTo>
                    <a:pt x="1357551" y="38616"/>
                  </a:lnTo>
                  <a:lnTo>
                    <a:pt x="1311174" y="48677"/>
                  </a:lnTo>
                  <a:lnTo>
                    <a:pt x="1265338" y="59853"/>
                  </a:lnTo>
                  <a:lnTo>
                    <a:pt x="1220060" y="72129"/>
                  </a:lnTo>
                  <a:lnTo>
                    <a:pt x="1175354" y="85491"/>
                  </a:lnTo>
                  <a:lnTo>
                    <a:pt x="1131236" y="99923"/>
                  </a:lnTo>
                  <a:lnTo>
                    <a:pt x="1087721" y="115413"/>
                  </a:lnTo>
                  <a:lnTo>
                    <a:pt x="1044823" y="131944"/>
                  </a:lnTo>
                  <a:lnTo>
                    <a:pt x="1002558" y="149502"/>
                  </a:lnTo>
                  <a:lnTo>
                    <a:pt x="960942" y="168073"/>
                  </a:lnTo>
                  <a:lnTo>
                    <a:pt x="919990" y="187643"/>
                  </a:lnTo>
                  <a:lnTo>
                    <a:pt x="879716" y="208196"/>
                  </a:lnTo>
                  <a:lnTo>
                    <a:pt x="840136" y="229719"/>
                  </a:lnTo>
                  <a:lnTo>
                    <a:pt x="801266" y="252196"/>
                  </a:lnTo>
                  <a:lnTo>
                    <a:pt x="763119" y="275613"/>
                  </a:lnTo>
                  <a:lnTo>
                    <a:pt x="725713" y="299956"/>
                  </a:lnTo>
                  <a:lnTo>
                    <a:pt x="689061" y="325210"/>
                  </a:lnTo>
                  <a:lnTo>
                    <a:pt x="653180" y="351361"/>
                  </a:lnTo>
                  <a:lnTo>
                    <a:pt x="618083" y="378393"/>
                  </a:lnTo>
                  <a:lnTo>
                    <a:pt x="583787" y="406293"/>
                  </a:lnTo>
                  <a:lnTo>
                    <a:pt x="550307" y="435046"/>
                  </a:lnTo>
                  <a:lnTo>
                    <a:pt x="517658" y="464637"/>
                  </a:lnTo>
                  <a:lnTo>
                    <a:pt x="485855" y="495051"/>
                  </a:lnTo>
                  <a:lnTo>
                    <a:pt x="454913" y="526276"/>
                  </a:lnTo>
                  <a:lnTo>
                    <a:pt x="424847" y="558294"/>
                  </a:lnTo>
                  <a:lnTo>
                    <a:pt x="395674" y="591093"/>
                  </a:lnTo>
                  <a:lnTo>
                    <a:pt x="367407" y="624658"/>
                  </a:lnTo>
                  <a:lnTo>
                    <a:pt x="340063" y="658973"/>
                  </a:lnTo>
                  <a:lnTo>
                    <a:pt x="313656" y="694025"/>
                  </a:lnTo>
                  <a:lnTo>
                    <a:pt x="288201" y="729799"/>
                  </a:lnTo>
                  <a:lnTo>
                    <a:pt x="263715" y="766281"/>
                  </a:lnTo>
                  <a:lnTo>
                    <a:pt x="240211" y="803455"/>
                  </a:lnTo>
                  <a:lnTo>
                    <a:pt x="217706" y="841308"/>
                  </a:lnTo>
                  <a:lnTo>
                    <a:pt x="196214" y="879824"/>
                  </a:lnTo>
                  <a:lnTo>
                    <a:pt x="175751" y="918990"/>
                  </a:lnTo>
                  <a:lnTo>
                    <a:pt x="156331" y="958790"/>
                  </a:lnTo>
                  <a:lnTo>
                    <a:pt x="137971" y="999211"/>
                  </a:lnTo>
                  <a:lnTo>
                    <a:pt x="120685" y="1040237"/>
                  </a:lnTo>
                  <a:lnTo>
                    <a:pt x="104488" y="1081855"/>
                  </a:lnTo>
                  <a:lnTo>
                    <a:pt x="89396" y="1124048"/>
                  </a:lnTo>
                  <a:lnTo>
                    <a:pt x="75424" y="1166804"/>
                  </a:lnTo>
                  <a:lnTo>
                    <a:pt x="62588" y="1210107"/>
                  </a:lnTo>
                  <a:lnTo>
                    <a:pt x="50901" y="1253944"/>
                  </a:lnTo>
                  <a:lnTo>
                    <a:pt x="40380" y="1298298"/>
                  </a:lnTo>
                  <a:lnTo>
                    <a:pt x="31040" y="1343156"/>
                  </a:lnTo>
                  <a:lnTo>
                    <a:pt x="22896" y="1388504"/>
                  </a:lnTo>
                  <a:lnTo>
                    <a:pt x="15963" y="1434326"/>
                  </a:lnTo>
                  <a:lnTo>
                    <a:pt x="10257" y="1480609"/>
                  </a:lnTo>
                  <a:lnTo>
                    <a:pt x="5792" y="1527337"/>
                  </a:lnTo>
                  <a:lnTo>
                    <a:pt x="2584" y="1574496"/>
                  </a:lnTo>
                  <a:lnTo>
                    <a:pt x="648" y="1622072"/>
                  </a:lnTo>
                  <a:lnTo>
                    <a:pt x="0" y="1670050"/>
                  </a:lnTo>
                  <a:lnTo>
                    <a:pt x="648" y="1717965"/>
                  </a:lnTo>
                  <a:lnTo>
                    <a:pt x="2584" y="1765482"/>
                  </a:lnTo>
                  <a:lnTo>
                    <a:pt x="5792" y="1812588"/>
                  </a:lnTo>
                  <a:lnTo>
                    <a:pt x="10257" y="1859266"/>
                  </a:lnTo>
                  <a:lnTo>
                    <a:pt x="15963" y="1905502"/>
                  </a:lnTo>
                  <a:lnTo>
                    <a:pt x="22896" y="1951282"/>
                  </a:lnTo>
                  <a:lnTo>
                    <a:pt x="31040" y="1996592"/>
                  </a:lnTo>
                  <a:lnTo>
                    <a:pt x="40380" y="2041415"/>
                  </a:lnTo>
                  <a:lnTo>
                    <a:pt x="50901" y="2085738"/>
                  </a:lnTo>
                  <a:lnTo>
                    <a:pt x="62588" y="2129546"/>
                  </a:lnTo>
                  <a:lnTo>
                    <a:pt x="75424" y="2172825"/>
                  </a:lnTo>
                  <a:lnTo>
                    <a:pt x="89396" y="2215559"/>
                  </a:lnTo>
                  <a:lnTo>
                    <a:pt x="104488" y="2257734"/>
                  </a:lnTo>
                  <a:lnTo>
                    <a:pt x="120685" y="2299336"/>
                  </a:lnTo>
                  <a:lnTo>
                    <a:pt x="137971" y="2340349"/>
                  </a:lnTo>
                  <a:lnTo>
                    <a:pt x="156331" y="2380760"/>
                  </a:lnTo>
                  <a:lnTo>
                    <a:pt x="175751" y="2420553"/>
                  </a:lnTo>
                  <a:lnTo>
                    <a:pt x="196214" y="2459713"/>
                  </a:lnTo>
                  <a:lnTo>
                    <a:pt x="217706" y="2498227"/>
                  </a:lnTo>
                  <a:lnTo>
                    <a:pt x="240211" y="2536080"/>
                  </a:lnTo>
                  <a:lnTo>
                    <a:pt x="263715" y="2573256"/>
                  </a:lnTo>
                  <a:lnTo>
                    <a:pt x="288201" y="2609741"/>
                  </a:lnTo>
                  <a:lnTo>
                    <a:pt x="313656" y="2645521"/>
                  </a:lnTo>
                  <a:lnTo>
                    <a:pt x="340063" y="2680580"/>
                  </a:lnTo>
                  <a:lnTo>
                    <a:pt x="367407" y="2714905"/>
                  </a:lnTo>
                  <a:lnTo>
                    <a:pt x="395674" y="2748481"/>
                  </a:lnTo>
                  <a:lnTo>
                    <a:pt x="424847" y="2781292"/>
                  </a:lnTo>
                  <a:lnTo>
                    <a:pt x="454913" y="2813324"/>
                  </a:lnTo>
                  <a:lnTo>
                    <a:pt x="485855" y="2844563"/>
                  </a:lnTo>
                  <a:lnTo>
                    <a:pt x="517658" y="2874994"/>
                  </a:lnTo>
                  <a:lnTo>
                    <a:pt x="550307" y="2904603"/>
                  </a:lnTo>
                  <a:lnTo>
                    <a:pt x="583787" y="2933373"/>
                  </a:lnTo>
                  <a:lnTo>
                    <a:pt x="618083" y="2961292"/>
                  </a:lnTo>
                  <a:lnTo>
                    <a:pt x="653180" y="2988344"/>
                  </a:lnTo>
                  <a:lnTo>
                    <a:pt x="689061" y="3014515"/>
                  </a:lnTo>
                  <a:lnTo>
                    <a:pt x="725713" y="3039790"/>
                  </a:lnTo>
                  <a:lnTo>
                    <a:pt x="763119" y="3064154"/>
                  </a:lnTo>
                  <a:lnTo>
                    <a:pt x="801266" y="3087592"/>
                  </a:lnTo>
                  <a:lnTo>
                    <a:pt x="840136" y="3110091"/>
                  </a:lnTo>
                  <a:lnTo>
                    <a:pt x="879716" y="3131635"/>
                  </a:lnTo>
                  <a:lnTo>
                    <a:pt x="919990" y="3152210"/>
                  </a:lnTo>
                  <a:lnTo>
                    <a:pt x="960942" y="3171801"/>
                  </a:lnTo>
                  <a:lnTo>
                    <a:pt x="1002558" y="3190393"/>
                  </a:lnTo>
                  <a:lnTo>
                    <a:pt x="1044823" y="3207972"/>
                  </a:lnTo>
                  <a:lnTo>
                    <a:pt x="1087721" y="3224523"/>
                  </a:lnTo>
                  <a:lnTo>
                    <a:pt x="1131236" y="3240031"/>
                  </a:lnTo>
                  <a:lnTo>
                    <a:pt x="1175354" y="3254483"/>
                  </a:lnTo>
                  <a:lnTo>
                    <a:pt x="1220060" y="3267862"/>
                  </a:lnTo>
                  <a:lnTo>
                    <a:pt x="1265338" y="3280155"/>
                  </a:lnTo>
                  <a:lnTo>
                    <a:pt x="1311174" y="3291346"/>
                  </a:lnTo>
                  <a:lnTo>
                    <a:pt x="1357551" y="3301422"/>
                  </a:lnTo>
                  <a:lnTo>
                    <a:pt x="1404454" y="3310368"/>
                  </a:lnTo>
                  <a:lnTo>
                    <a:pt x="1451870" y="3318168"/>
                  </a:lnTo>
                  <a:lnTo>
                    <a:pt x="1499781" y="3324808"/>
                  </a:lnTo>
                  <a:lnTo>
                    <a:pt x="1548174" y="3330274"/>
                  </a:lnTo>
                  <a:lnTo>
                    <a:pt x="1597032" y="3334551"/>
                  </a:lnTo>
                  <a:lnTo>
                    <a:pt x="1646341" y="3337624"/>
                  </a:lnTo>
                  <a:lnTo>
                    <a:pt x="1696085" y="3339478"/>
                  </a:lnTo>
                  <a:lnTo>
                    <a:pt x="1746250" y="3340100"/>
                  </a:lnTo>
                  <a:lnTo>
                    <a:pt x="1796352" y="3339478"/>
                  </a:lnTo>
                  <a:lnTo>
                    <a:pt x="1846038" y="3337624"/>
                  </a:lnTo>
                  <a:lnTo>
                    <a:pt x="1895293" y="3334551"/>
                  </a:lnTo>
                  <a:lnTo>
                    <a:pt x="1944101" y="3330274"/>
                  </a:lnTo>
                  <a:lnTo>
                    <a:pt x="1992447" y="3324808"/>
                  </a:lnTo>
                  <a:lnTo>
                    <a:pt x="2040317" y="3318168"/>
                  </a:lnTo>
                  <a:lnTo>
                    <a:pt x="2087693" y="3310368"/>
                  </a:lnTo>
                  <a:lnTo>
                    <a:pt x="2134562" y="3301422"/>
                  </a:lnTo>
                  <a:lnTo>
                    <a:pt x="2180908" y="3291346"/>
                  </a:lnTo>
                  <a:lnTo>
                    <a:pt x="2226715" y="3280155"/>
                  </a:lnTo>
                  <a:lnTo>
                    <a:pt x="2271969" y="3267862"/>
                  </a:lnTo>
                  <a:lnTo>
                    <a:pt x="2316653" y="3254483"/>
                  </a:lnTo>
                  <a:lnTo>
                    <a:pt x="2360753" y="3240031"/>
                  </a:lnTo>
                  <a:lnTo>
                    <a:pt x="2404253" y="3224523"/>
                  </a:lnTo>
                  <a:lnTo>
                    <a:pt x="2447137" y="3207972"/>
                  </a:lnTo>
                  <a:lnTo>
                    <a:pt x="2489392" y="3190393"/>
                  </a:lnTo>
                  <a:lnTo>
                    <a:pt x="2531000" y="3171801"/>
                  </a:lnTo>
                  <a:lnTo>
                    <a:pt x="2571948" y="3152210"/>
                  </a:lnTo>
                  <a:lnTo>
                    <a:pt x="2612219" y="3131635"/>
                  </a:lnTo>
                  <a:lnTo>
                    <a:pt x="2651799" y="3110091"/>
                  </a:lnTo>
                  <a:lnTo>
                    <a:pt x="2690671" y="3087592"/>
                  </a:lnTo>
                  <a:lnTo>
                    <a:pt x="2728821" y="3064154"/>
                  </a:lnTo>
                  <a:lnTo>
                    <a:pt x="2766233" y="3039790"/>
                  </a:lnTo>
                  <a:lnTo>
                    <a:pt x="2802892" y="3014515"/>
                  </a:lnTo>
                  <a:lnTo>
                    <a:pt x="2838783" y="2988344"/>
                  </a:lnTo>
                  <a:lnTo>
                    <a:pt x="2873891" y="2961292"/>
                  </a:lnTo>
                  <a:lnTo>
                    <a:pt x="2908199" y="2933373"/>
                  </a:lnTo>
                  <a:lnTo>
                    <a:pt x="2941693" y="2904603"/>
                  </a:lnTo>
                  <a:lnTo>
                    <a:pt x="2974357" y="2874994"/>
                  </a:lnTo>
                  <a:lnTo>
                    <a:pt x="3006176" y="2844563"/>
                  </a:lnTo>
                  <a:lnTo>
                    <a:pt x="3037135" y="2813324"/>
                  </a:lnTo>
                  <a:lnTo>
                    <a:pt x="3067219" y="2781292"/>
                  </a:lnTo>
                  <a:lnTo>
                    <a:pt x="3096411" y="2748481"/>
                  </a:lnTo>
                  <a:lnTo>
                    <a:pt x="3124698" y="2714905"/>
                  </a:lnTo>
                  <a:lnTo>
                    <a:pt x="3152062" y="2680580"/>
                  </a:lnTo>
                  <a:lnTo>
                    <a:pt x="3178490" y="2645521"/>
                  </a:lnTo>
                  <a:lnTo>
                    <a:pt x="3203965" y="2609741"/>
                  </a:lnTo>
                  <a:lnTo>
                    <a:pt x="3228473" y="2573256"/>
                  </a:lnTo>
                  <a:lnTo>
                    <a:pt x="3251998" y="2536080"/>
                  </a:lnTo>
                  <a:lnTo>
                    <a:pt x="3274525" y="2498227"/>
                  </a:lnTo>
                  <a:lnTo>
                    <a:pt x="3296039" y="2459713"/>
                  </a:lnTo>
                  <a:lnTo>
                    <a:pt x="3316523" y="2420553"/>
                  </a:lnTo>
                  <a:lnTo>
                    <a:pt x="3335964" y="2380760"/>
                  </a:lnTo>
                  <a:lnTo>
                    <a:pt x="3354345" y="2340349"/>
                  </a:lnTo>
                  <a:lnTo>
                    <a:pt x="3371651" y="2299336"/>
                  </a:lnTo>
                  <a:lnTo>
                    <a:pt x="3387867" y="2257734"/>
                  </a:lnTo>
                  <a:lnTo>
                    <a:pt x="3402977" y="2215559"/>
                  </a:lnTo>
                  <a:lnTo>
                    <a:pt x="3416967" y="2172825"/>
                  </a:lnTo>
                  <a:lnTo>
                    <a:pt x="3429820" y="2129546"/>
                  </a:lnTo>
                  <a:lnTo>
                    <a:pt x="3441523" y="2085738"/>
                  </a:lnTo>
                  <a:lnTo>
                    <a:pt x="3452058" y="2041415"/>
                  </a:lnTo>
                  <a:lnTo>
                    <a:pt x="3461411" y="1996592"/>
                  </a:lnTo>
                  <a:lnTo>
                    <a:pt x="3469567" y="1951282"/>
                  </a:lnTo>
                  <a:lnTo>
                    <a:pt x="3476510" y="1905502"/>
                  </a:lnTo>
                  <a:lnTo>
                    <a:pt x="3482226" y="1859266"/>
                  </a:lnTo>
                  <a:lnTo>
                    <a:pt x="3486697" y="1812588"/>
                  </a:lnTo>
                  <a:lnTo>
                    <a:pt x="3489911" y="1765482"/>
                  </a:lnTo>
                  <a:lnTo>
                    <a:pt x="3491850" y="1717965"/>
                  </a:lnTo>
                  <a:lnTo>
                    <a:pt x="3492500" y="1670050"/>
                  </a:lnTo>
                  <a:lnTo>
                    <a:pt x="3491850" y="1622072"/>
                  </a:lnTo>
                  <a:lnTo>
                    <a:pt x="3489911" y="1574496"/>
                  </a:lnTo>
                  <a:lnTo>
                    <a:pt x="3486697" y="1527337"/>
                  </a:lnTo>
                  <a:lnTo>
                    <a:pt x="3482226" y="1480609"/>
                  </a:lnTo>
                  <a:lnTo>
                    <a:pt x="3476510" y="1434326"/>
                  </a:lnTo>
                  <a:lnTo>
                    <a:pt x="3469567" y="1388504"/>
                  </a:lnTo>
                  <a:lnTo>
                    <a:pt x="3461411" y="1343156"/>
                  </a:lnTo>
                  <a:lnTo>
                    <a:pt x="3452058" y="1298298"/>
                  </a:lnTo>
                  <a:lnTo>
                    <a:pt x="3441523" y="1253944"/>
                  </a:lnTo>
                  <a:lnTo>
                    <a:pt x="3429820" y="1210107"/>
                  </a:lnTo>
                  <a:lnTo>
                    <a:pt x="3416967" y="1166804"/>
                  </a:lnTo>
                  <a:lnTo>
                    <a:pt x="3402977" y="1124048"/>
                  </a:lnTo>
                  <a:lnTo>
                    <a:pt x="3387867" y="1081855"/>
                  </a:lnTo>
                  <a:lnTo>
                    <a:pt x="3371651" y="1040237"/>
                  </a:lnTo>
                  <a:lnTo>
                    <a:pt x="3354345" y="999211"/>
                  </a:lnTo>
                  <a:lnTo>
                    <a:pt x="3335964" y="958790"/>
                  </a:lnTo>
                  <a:lnTo>
                    <a:pt x="3316523" y="918990"/>
                  </a:lnTo>
                  <a:lnTo>
                    <a:pt x="3296039" y="879824"/>
                  </a:lnTo>
                  <a:lnTo>
                    <a:pt x="3274525" y="841308"/>
                  </a:lnTo>
                  <a:lnTo>
                    <a:pt x="3251998" y="803455"/>
                  </a:lnTo>
                  <a:lnTo>
                    <a:pt x="3228473" y="766281"/>
                  </a:lnTo>
                  <a:lnTo>
                    <a:pt x="3203965" y="729799"/>
                  </a:lnTo>
                  <a:lnTo>
                    <a:pt x="3178490" y="694025"/>
                  </a:lnTo>
                  <a:lnTo>
                    <a:pt x="3152062" y="658973"/>
                  </a:lnTo>
                  <a:lnTo>
                    <a:pt x="3124698" y="624658"/>
                  </a:lnTo>
                  <a:lnTo>
                    <a:pt x="3096411" y="591093"/>
                  </a:lnTo>
                  <a:lnTo>
                    <a:pt x="3067219" y="558294"/>
                  </a:lnTo>
                  <a:lnTo>
                    <a:pt x="3037135" y="526276"/>
                  </a:lnTo>
                  <a:lnTo>
                    <a:pt x="3006176" y="495051"/>
                  </a:lnTo>
                  <a:lnTo>
                    <a:pt x="2974357" y="464637"/>
                  </a:lnTo>
                  <a:lnTo>
                    <a:pt x="2941693" y="435046"/>
                  </a:lnTo>
                  <a:lnTo>
                    <a:pt x="2908199" y="406293"/>
                  </a:lnTo>
                  <a:lnTo>
                    <a:pt x="2873891" y="378393"/>
                  </a:lnTo>
                  <a:lnTo>
                    <a:pt x="2838783" y="351361"/>
                  </a:lnTo>
                  <a:lnTo>
                    <a:pt x="2802892" y="325210"/>
                  </a:lnTo>
                  <a:lnTo>
                    <a:pt x="2766233" y="299956"/>
                  </a:lnTo>
                  <a:lnTo>
                    <a:pt x="2728821" y="275613"/>
                  </a:lnTo>
                  <a:lnTo>
                    <a:pt x="2690671" y="252196"/>
                  </a:lnTo>
                  <a:lnTo>
                    <a:pt x="2651799" y="229719"/>
                  </a:lnTo>
                  <a:lnTo>
                    <a:pt x="2612219" y="208196"/>
                  </a:lnTo>
                  <a:lnTo>
                    <a:pt x="2571948" y="187643"/>
                  </a:lnTo>
                  <a:lnTo>
                    <a:pt x="2531000" y="168073"/>
                  </a:lnTo>
                  <a:lnTo>
                    <a:pt x="2489392" y="149502"/>
                  </a:lnTo>
                  <a:lnTo>
                    <a:pt x="2447137" y="131944"/>
                  </a:lnTo>
                  <a:lnTo>
                    <a:pt x="2404253" y="115413"/>
                  </a:lnTo>
                  <a:lnTo>
                    <a:pt x="2360753" y="99923"/>
                  </a:lnTo>
                  <a:lnTo>
                    <a:pt x="2316653" y="85491"/>
                  </a:lnTo>
                  <a:lnTo>
                    <a:pt x="2271969" y="72129"/>
                  </a:lnTo>
                  <a:lnTo>
                    <a:pt x="2226715" y="59853"/>
                  </a:lnTo>
                  <a:lnTo>
                    <a:pt x="2180908" y="48677"/>
                  </a:lnTo>
                  <a:lnTo>
                    <a:pt x="2134562" y="38616"/>
                  </a:lnTo>
                  <a:lnTo>
                    <a:pt x="2087693" y="29684"/>
                  </a:lnTo>
                  <a:lnTo>
                    <a:pt x="2040317" y="21896"/>
                  </a:lnTo>
                  <a:lnTo>
                    <a:pt x="1992447" y="15266"/>
                  </a:lnTo>
                  <a:lnTo>
                    <a:pt x="1944101" y="9809"/>
                  </a:lnTo>
                  <a:lnTo>
                    <a:pt x="1895293" y="5539"/>
                  </a:lnTo>
                  <a:lnTo>
                    <a:pt x="1846038" y="2471"/>
                  </a:lnTo>
                  <a:lnTo>
                    <a:pt x="1796352" y="620"/>
                  </a:lnTo>
                  <a:lnTo>
                    <a:pt x="17462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749550" y="2368550"/>
              <a:ext cx="3492500" cy="3340100"/>
            </a:xfrm>
            <a:custGeom>
              <a:avLst/>
              <a:gdLst/>
              <a:ahLst/>
              <a:cxnLst/>
              <a:rect l="l" t="t" r="r" b="b"/>
              <a:pathLst>
                <a:path w="3492500" h="3340100">
                  <a:moveTo>
                    <a:pt x="1746250" y="0"/>
                  </a:moveTo>
                  <a:lnTo>
                    <a:pt x="1796352" y="620"/>
                  </a:lnTo>
                  <a:lnTo>
                    <a:pt x="1846038" y="2471"/>
                  </a:lnTo>
                  <a:lnTo>
                    <a:pt x="1895293" y="5539"/>
                  </a:lnTo>
                  <a:lnTo>
                    <a:pt x="1944101" y="9809"/>
                  </a:lnTo>
                  <a:lnTo>
                    <a:pt x="1992447" y="15266"/>
                  </a:lnTo>
                  <a:lnTo>
                    <a:pt x="2040317" y="21896"/>
                  </a:lnTo>
                  <a:lnTo>
                    <a:pt x="2087693" y="29684"/>
                  </a:lnTo>
                  <a:lnTo>
                    <a:pt x="2134562" y="38616"/>
                  </a:lnTo>
                  <a:lnTo>
                    <a:pt x="2180908" y="48677"/>
                  </a:lnTo>
                  <a:lnTo>
                    <a:pt x="2226715" y="59853"/>
                  </a:lnTo>
                  <a:lnTo>
                    <a:pt x="2271969" y="72129"/>
                  </a:lnTo>
                  <a:lnTo>
                    <a:pt x="2316653" y="85491"/>
                  </a:lnTo>
                  <a:lnTo>
                    <a:pt x="2360753" y="99923"/>
                  </a:lnTo>
                  <a:lnTo>
                    <a:pt x="2404253" y="115413"/>
                  </a:lnTo>
                  <a:lnTo>
                    <a:pt x="2447137" y="131944"/>
                  </a:lnTo>
                  <a:lnTo>
                    <a:pt x="2489392" y="149502"/>
                  </a:lnTo>
                  <a:lnTo>
                    <a:pt x="2531000" y="168073"/>
                  </a:lnTo>
                  <a:lnTo>
                    <a:pt x="2571948" y="187643"/>
                  </a:lnTo>
                  <a:lnTo>
                    <a:pt x="2612219" y="208196"/>
                  </a:lnTo>
                  <a:lnTo>
                    <a:pt x="2651799" y="229719"/>
                  </a:lnTo>
                  <a:lnTo>
                    <a:pt x="2690671" y="252196"/>
                  </a:lnTo>
                  <a:lnTo>
                    <a:pt x="2728821" y="275613"/>
                  </a:lnTo>
                  <a:lnTo>
                    <a:pt x="2766233" y="299956"/>
                  </a:lnTo>
                  <a:lnTo>
                    <a:pt x="2802892" y="325210"/>
                  </a:lnTo>
                  <a:lnTo>
                    <a:pt x="2838783" y="351361"/>
                  </a:lnTo>
                  <a:lnTo>
                    <a:pt x="2873891" y="378393"/>
                  </a:lnTo>
                  <a:lnTo>
                    <a:pt x="2908199" y="406293"/>
                  </a:lnTo>
                  <a:lnTo>
                    <a:pt x="2941693" y="435046"/>
                  </a:lnTo>
                  <a:lnTo>
                    <a:pt x="2974357" y="464637"/>
                  </a:lnTo>
                  <a:lnTo>
                    <a:pt x="3006176" y="495051"/>
                  </a:lnTo>
                  <a:lnTo>
                    <a:pt x="3037135" y="526276"/>
                  </a:lnTo>
                  <a:lnTo>
                    <a:pt x="3067219" y="558294"/>
                  </a:lnTo>
                  <a:lnTo>
                    <a:pt x="3096411" y="591093"/>
                  </a:lnTo>
                  <a:lnTo>
                    <a:pt x="3124698" y="624658"/>
                  </a:lnTo>
                  <a:lnTo>
                    <a:pt x="3152062" y="658973"/>
                  </a:lnTo>
                  <a:lnTo>
                    <a:pt x="3178490" y="694025"/>
                  </a:lnTo>
                  <a:lnTo>
                    <a:pt x="3203965" y="729799"/>
                  </a:lnTo>
                  <a:lnTo>
                    <a:pt x="3228473" y="766281"/>
                  </a:lnTo>
                  <a:lnTo>
                    <a:pt x="3251998" y="803455"/>
                  </a:lnTo>
                  <a:lnTo>
                    <a:pt x="3274525" y="841308"/>
                  </a:lnTo>
                  <a:lnTo>
                    <a:pt x="3296039" y="879824"/>
                  </a:lnTo>
                  <a:lnTo>
                    <a:pt x="3316523" y="918990"/>
                  </a:lnTo>
                  <a:lnTo>
                    <a:pt x="3335964" y="958790"/>
                  </a:lnTo>
                  <a:lnTo>
                    <a:pt x="3354345" y="999211"/>
                  </a:lnTo>
                  <a:lnTo>
                    <a:pt x="3371651" y="1040237"/>
                  </a:lnTo>
                  <a:lnTo>
                    <a:pt x="3387867" y="1081855"/>
                  </a:lnTo>
                  <a:lnTo>
                    <a:pt x="3402977" y="1124048"/>
                  </a:lnTo>
                  <a:lnTo>
                    <a:pt x="3416967" y="1166804"/>
                  </a:lnTo>
                  <a:lnTo>
                    <a:pt x="3429820" y="1210107"/>
                  </a:lnTo>
                  <a:lnTo>
                    <a:pt x="3441523" y="1253944"/>
                  </a:lnTo>
                  <a:lnTo>
                    <a:pt x="3452058" y="1298298"/>
                  </a:lnTo>
                  <a:lnTo>
                    <a:pt x="3461411" y="1343156"/>
                  </a:lnTo>
                  <a:lnTo>
                    <a:pt x="3469567" y="1388504"/>
                  </a:lnTo>
                  <a:lnTo>
                    <a:pt x="3476510" y="1434326"/>
                  </a:lnTo>
                  <a:lnTo>
                    <a:pt x="3482226" y="1480609"/>
                  </a:lnTo>
                  <a:lnTo>
                    <a:pt x="3486697" y="1527337"/>
                  </a:lnTo>
                  <a:lnTo>
                    <a:pt x="3489911" y="1574496"/>
                  </a:lnTo>
                  <a:lnTo>
                    <a:pt x="3491850" y="1622072"/>
                  </a:lnTo>
                  <a:lnTo>
                    <a:pt x="3492500" y="1670050"/>
                  </a:lnTo>
                  <a:lnTo>
                    <a:pt x="3491850" y="1717965"/>
                  </a:lnTo>
                  <a:lnTo>
                    <a:pt x="3489911" y="1765482"/>
                  </a:lnTo>
                  <a:lnTo>
                    <a:pt x="3486697" y="1812588"/>
                  </a:lnTo>
                  <a:lnTo>
                    <a:pt x="3482226" y="1859266"/>
                  </a:lnTo>
                  <a:lnTo>
                    <a:pt x="3476510" y="1905502"/>
                  </a:lnTo>
                  <a:lnTo>
                    <a:pt x="3469567" y="1951282"/>
                  </a:lnTo>
                  <a:lnTo>
                    <a:pt x="3461411" y="1996592"/>
                  </a:lnTo>
                  <a:lnTo>
                    <a:pt x="3452058" y="2041415"/>
                  </a:lnTo>
                  <a:lnTo>
                    <a:pt x="3441523" y="2085738"/>
                  </a:lnTo>
                  <a:lnTo>
                    <a:pt x="3429820" y="2129546"/>
                  </a:lnTo>
                  <a:lnTo>
                    <a:pt x="3416967" y="2172825"/>
                  </a:lnTo>
                  <a:lnTo>
                    <a:pt x="3402977" y="2215559"/>
                  </a:lnTo>
                  <a:lnTo>
                    <a:pt x="3387867" y="2257734"/>
                  </a:lnTo>
                  <a:lnTo>
                    <a:pt x="3371651" y="2299336"/>
                  </a:lnTo>
                  <a:lnTo>
                    <a:pt x="3354345" y="2340349"/>
                  </a:lnTo>
                  <a:lnTo>
                    <a:pt x="3335964" y="2380760"/>
                  </a:lnTo>
                  <a:lnTo>
                    <a:pt x="3316523" y="2420553"/>
                  </a:lnTo>
                  <a:lnTo>
                    <a:pt x="3296039" y="2459713"/>
                  </a:lnTo>
                  <a:lnTo>
                    <a:pt x="3274525" y="2498227"/>
                  </a:lnTo>
                  <a:lnTo>
                    <a:pt x="3251998" y="2536080"/>
                  </a:lnTo>
                  <a:lnTo>
                    <a:pt x="3228473" y="2573256"/>
                  </a:lnTo>
                  <a:lnTo>
                    <a:pt x="3203965" y="2609741"/>
                  </a:lnTo>
                  <a:lnTo>
                    <a:pt x="3178490" y="2645521"/>
                  </a:lnTo>
                  <a:lnTo>
                    <a:pt x="3152062" y="2680580"/>
                  </a:lnTo>
                  <a:lnTo>
                    <a:pt x="3124698" y="2714905"/>
                  </a:lnTo>
                  <a:lnTo>
                    <a:pt x="3096411" y="2748481"/>
                  </a:lnTo>
                  <a:lnTo>
                    <a:pt x="3067219" y="2781292"/>
                  </a:lnTo>
                  <a:lnTo>
                    <a:pt x="3037135" y="2813324"/>
                  </a:lnTo>
                  <a:lnTo>
                    <a:pt x="3006176" y="2844563"/>
                  </a:lnTo>
                  <a:lnTo>
                    <a:pt x="2974357" y="2874994"/>
                  </a:lnTo>
                  <a:lnTo>
                    <a:pt x="2941693" y="2904603"/>
                  </a:lnTo>
                  <a:lnTo>
                    <a:pt x="2908199" y="2933373"/>
                  </a:lnTo>
                  <a:lnTo>
                    <a:pt x="2873891" y="2961292"/>
                  </a:lnTo>
                  <a:lnTo>
                    <a:pt x="2838783" y="2988344"/>
                  </a:lnTo>
                  <a:lnTo>
                    <a:pt x="2802892" y="3014515"/>
                  </a:lnTo>
                  <a:lnTo>
                    <a:pt x="2766233" y="3039790"/>
                  </a:lnTo>
                  <a:lnTo>
                    <a:pt x="2728821" y="3064154"/>
                  </a:lnTo>
                  <a:lnTo>
                    <a:pt x="2690671" y="3087592"/>
                  </a:lnTo>
                  <a:lnTo>
                    <a:pt x="2651799" y="3110091"/>
                  </a:lnTo>
                  <a:lnTo>
                    <a:pt x="2612219" y="3131635"/>
                  </a:lnTo>
                  <a:lnTo>
                    <a:pt x="2571948" y="3152210"/>
                  </a:lnTo>
                  <a:lnTo>
                    <a:pt x="2531000" y="3171801"/>
                  </a:lnTo>
                  <a:lnTo>
                    <a:pt x="2489392" y="3190393"/>
                  </a:lnTo>
                  <a:lnTo>
                    <a:pt x="2447137" y="3207972"/>
                  </a:lnTo>
                  <a:lnTo>
                    <a:pt x="2404253" y="3224523"/>
                  </a:lnTo>
                  <a:lnTo>
                    <a:pt x="2360753" y="3240031"/>
                  </a:lnTo>
                  <a:lnTo>
                    <a:pt x="2316653" y="3254483"/>
                  </a:lnTo>
                  <a:lnTo>
                    <a:pt x="2271969" y="3267862"/>
                  </a:lnTo>
                  <a:lnTo>
                    <a:pt x="2226715" y="3280155"/>
                  </a:lnTo>
                  <a:lnTo>
                    <a:pt x="2180908" y="3291346"/>
                  </a:lnTo>
                  <a:lnTo>
                    <a:pt x="2134562" y="3301422"/>
                  </a:lnTo>
                  <a:lnTo>
                    <a:pt x="2087693" y="3310368"/>
                  </a:lnTo>
                  <a:lnTo>
                    <a:pt x="2040317" y="3318168"/>
                  </a:lnTo>
                  <a:lnTo>
                    <a:pt x="1992447" y="3324808"/>
                  </a:lnTo>
                  <a:lnTo>
                    <a:pt x="1944101" y="3330274"/>
                  </a:lnTo>
                  <a:lnTo>
                    <a:pt x="1895293" y="3334551"/>
                  </a:lnTo>
                  <a:lnTo>
                    <a:pt x="1846038" y="3337624"/>
                  </a:lnTo>
                  <a:lnTo>
                    <a:pt x="1796352" y="3339478"/>
                  </a:lnTo>
                  <a:lnTo>
                    <a:pt x="1746250" y="3340100"/>
                  </a:lnTo>
                  <a:lnTo>
                    <a:pt x="1696085" y="3339478"/>
                  </a:lnTo>
                  <a:lnTo>
                    <a:pt x="1646341" y="3337624"/>
                  </a:lnTo>
                  <a:lnTo>
                    <a:pt x="1597032" y="3334551"/>
                  </a:lnTo>
                  <a:lnTo>
                    <a:pt x="1548174" y="3330274"/>
                  </a:lnTo>
                  <a:lnTo>
                    <a:pt x="1499781" y="3324808"/>
                  </a:lnTo>
                  <a:lnTo>
                    <a:pt x="1451870" y="3318168"/>
                  </a:lnTo>
                  <a:lnTo>
                    <a:pt x="1404454" y="3310368"/>
                  </a:lnTo>
                  <a:lnTo>
                    <a:pt x="1357551" y="3301422"/>
                  </a:lnTo>
                  <a:lnTo>
                    <a:pt x="1311174" y="3291346"/>
                  </a:lnTo>
                  <a:lnTo>
                    <a:pt x="1265338" y="3280155"/>
                  </a:lnTo>
                  <a:lnTo>
                    <a:pt x="1220060" y="3267862"/>
                  </a:lnTo>
                  <a:lnTo>
                    <a:pt x="1175354" y="3254483"/>
                  </a:lnTo>
                  <a:lnTo>
                    <a:pt x="1131236" y="3240031"/>
                  </a:lnTo>
                  <a:lnTo>
                    <a:pt x="1087721" y="3224523"/>
                  </a:lnTo>
                  <a:lnTo>
                    <a:pt x="1044823" y="3207972"/>
                  </a:lnTo>
                  <a:lnTo>
                    <a:pt x="1002558" y="3190393"/>
                  </a:lnTo>
                  <a:lnTo>
                    <a:pt x="960942" y="3171801"/>
                  </a:lnTo>
                  <a:lnTo>
                    <a:pt x="919990" y="3152210"/>
                  </a:lnTo>
                  <a:lnTo>
                    <a:pt x="879716" y="3131635"/>
                  </a:lnTo>
                  <a:lnTo>
                    <a:pt x="840136" y="3110091"/>
                  </a:lnTo>
                  <a:lnTo>
                    <a:pt x="801266" y="3087592"/>
                  </a:lnTo>
                  <a:lnTo>
                    <a:pt x="763119" y="3064154"/>
                  </a:lnTo>
                  <a:lnTo>
                    <a:pt x="725713" y="3039790"/>
                  </a:lnTo>
                  <a:lnTo>
                    <a:pt x="689061" y="3014515"/>
                  </a:lnTo>
                  <a:lnTo>
                    <a:pt x="653180" y="2988344"/>
                  </a:lnTo>
                  <a:lnTo>
                    <a:pt x="618083" y="2961292"/>
                  </a:lnTo>
                  <a:lnTo>
                    <a:pt x="583787" y="2933373"/>
                  </a:lnTo>
                  <a:lnTo>
                    <a:pt x="550307" y="2904603"/>
                  </a:lnTo>
                  <a:lnTo>
                    <a:pt x="517658" y="2874994"/>
                  </a:lnTo>
                  <a:lnTo>
                    <a:pt x="485855" y="2844563"/>
                  </a:lnTo>
                  <a:lnTo>
                    <a:pt x="454913" y="2813324"/>
                  </a:lnTo>
                  <a:lnTo>
                    <a:pt x="424847" y="2781292"/>
                  </a:lnTo>
                  <a:lnTo>
                    <a:pt x="395674" y="2748481"/>
                  </a:lnTo>
                  <a:lnTo>
                    <a:pt x="367407" y="2714905"/>
                  </a:lnTo>
                  <a:lnTo>
                    <a:pt x="340063" y="2680580"/>
                  </a:lnTo>
                  <a:lnTo>
                    <a:pt x="313656" y="2645521"/>
                  </a:lnTo>
                  <a:lnTo>
                    <a:pt x="288201" y="2609741"/>
                  </a:lnTo>
                  <a:lnTo>
                    <a:pt x="263715" y="2573256"/>
                  </a:lnTo>
                  <a:lnTo>
                    <a:pt x="240211" y="2536080"/>
                  </a:lnTo>
                  <a:lnTo>
                    <a:pt x="217706" y="2498227"/>
                  </a:lnTo>
                  <a:lnTo>
                    <a:pt x="196214" y="2459713"/>
                  </a:lnTo>
                  <a:lnTo>
                    <a:pt x="175751" y="2420553"/>
                  </a:lnTo>
                  <a:lnTo>
                    <a:pt x="156331" y="2380760"/>
                  </a:lnTo>
                  <a:lnTo>
                    <a:pt x="137971" y="2340349"/>
                  </a:lnTo>
                  <a:lnTo>
                    <a:pt x="120685" y="2299336"/>
                  </a:lnTo>
                  <a:lnTo>
                    <a:pt x="104488" y="2257734"/>
                  </a:lnTo>
                  <a:lnTo>
                    <a:pt x="89396" y="2215559"/>
                  </a:lnTo>
                  <a:lnTo>
                    <a:pt x="75424" y="2172825"/>
                  </a:lnTo>
                  <a:lnTo>
                    <a:pt x="62588" y="2129546"/>
                  </a:lnTo>
                  <a:lnTo>
                    <a:pt x="50901" y="2085738"/>
                  </a:lnTo>
                  <a:lnTo>
                    <a:pt x="40380" y="2041415"/>
                  </a:lnTo>
                  <a:lnTo>
                    <a:pt x="31040" y="1996592"/>
                  </a:lnTo>
                  <a:lnTo>
                    <a:pt x="22896" y="1951282"/>
                  </a:lnTo>
                  <a:lnTo>
                    <a:pt x="15963" y="1905502"/>
                  </a:lnTo>
                  <a:lnTo>
                    <a:pt x="10257" y="1859266"/>
                  </a:lnTo>
                  <a:lnTo>
                    <a:pt x="5792" y="1812588"/>
                  </a:lnTo>
                  <a:lnTo>
                    <a:pt x="2584" y="1765482"/>
                  </a:lnTo>
                  <a:lnTo>
                    <a:pt x="648" y="1717965"/>
                  </a:lnTo>
                  <a:lnTo>
                    <a:pt x="0" y="1670050"/>
                  </a:lnTo>
                  <a:lnTo>
                    <a:pt x="648" y="1622072"/>
                  </a:lnTo>
                  <a:lnTo>
                    <a:pt x="2584" y="1574496"/>
                  </a:lnTo>
                  <a:lnTo>
                    <a:pt x="5792" y="1527337"/>
                  </a:lnTo>
                  <a:lnTo>
                    <a:pt x="10257" y="1480609"/>
                  </a:lnTo>
                  <a:lnTo>
                    <a:pt x="15963" y="1434326"/>
                  </a:lnTo>
                  <a:lnTo>
                    <a:pt x="22896" y="1388504"/>
                  </a:lnTo>
                  <a:lnTo>
                    <a:pt x="31040" y="1343156"/>
                  </a:lnTo>
                  <a:lnTo>
                    <a:pt x="40380" y="1298298"/>
                  </a:lnTo>
                  <a:lnTo>
                    <a:pt x="50901" y="1253944"/>
                  </a:lnTo>
                  <a:lnTo>
                    <a:pt x="62588" y="1210107"/>
                  </a:lnTo>
                  <a:lnTo>
                    <a:pt x="75424" y="1166804"/>
                  </a:lnTo>
                  <a:lnTo>
                    <a:pt x="89396" y="1124048"/>
                  </a:lnTo>
                  <a:lnTo>
                    <a:pt x="104488" y="1081855"/>
                  </a:lnTo>
                  <a:lnTo>
                    <a:pt x="120685" y="1040237"/>
                  </a:lnTo>
                  <a:lnTo>
                    <a:pt x="137971" y="999211"/>
                  </a:lnTo>
                  <a:lnTo>
                    <a:pt x="156331" y="958790"/>
                  </a:lnTo>
                  <a:lnTo>
                    <a:pt x="175751" y="918990"/>
                  </a:lnTo>
                  <a:lnTo>
                    <a:pt x="196214" y="879824"/>
                  </a:lnTo>
                  <a:lnTo>
                    <a:pt x="217706" y="841308"/>
                  </a:lnTo>
                  <a:lnTo>
                    <a:pt x="240211" y="803455"/>
                  </a:lnTo>
                  <a:lnTo>
                    <a:pt x="263715" y="766281"/>
                  </a:lnTo>
                  <a:lnTo>
                    <a:pt x="288201" y="729799"/>
                  </a:lnTo>
                  <a:lnTo>
                    <a:pt x="313656" y="694025"/>
                  </a:lnTo>
                  <a:lnTo>
                    <a:pt x="340063" y="658973"/>
                  </a:lnTo>
                  <a:lnTo>
                    <a:pt x="367407" y="624658"/>
                  </a:lnTo>
                  <a:lnTo>
                    <a:pt x="395674" y="591093"/>
                  </a:lnTo>
                  <a:lnTo>
                    <a:pt x="424847" y="558294"/>
                  </a:lnTo>
                  <a:lnTo>
                    <a:pt x="454913" y="526276"/>
                  </a:lnTo>
                  <a:lnTo>
                    <a:pt x="485855" y="495051"/>
                  </a:lnTo>
                  <a:lnTo>
                    <a:pt x="517658" y="464637"/>
                  </a:lnTo>
                  <a:lnTo>
                    <a:pt x="550307" y="435046"/>
                  </a:lnTo>
                  <a:lnTo>
                    <a:pt x="583787" y="406293"/>
                  </a:lnTo>
                  <a:lnTo>
                    <a:pt x="618083" y="378393"/>
                  </a:lnTo>
                  <a:lnTo>
                    <a:pt x="653180" y="351361"/>
                  </a:lnTo>
                  <a:lnTo>
                    <a:pt x="689061" y="325210"/>
                  </a:lnTo>
                  <a:lnTo>
                    <a:pt x="725713" y="299956"/>
                  </a:lnTo>
                  <a:lnTo>
                    <a:pt x="763119" y="275613"/>
                  </a:lnTo>
                  <a:lnTo>
                    <a:pt x="801266" y="252196"/>
                  </a:lnTo>
                  <a:lnTo>
                    <a:pt x="840136" y="229719"/>
                  </a:lnTo>
                  <a:lnTo>
                    <a:pt x="879716" y="208196"/>
                  </a:lnTo>
                  <a:lnTo>
                    <a:pt x="919990" y="187643"/>
                  </a:lnTo>
                  <a:lnTo>
                    <a:pt x="960942" y="168073"/>
                  </a:lnTo>
                  <a:lnTo>
                    <a:pt x="1002558" y="149502"/>
                  </a:lnTo>
                  <a:lnTo>
                    <a:pt x="1044823" y="131944"/>
                  </a:lnTo>
                  <a:lnTo>
                    <a:pt x="1087721" y="115413"/>
                  </a:lnTo>
                  <a:lnTo>
                    <a:pt x="1131236" y="99923"/>
                  </a:lnTo>
                  <a:lnTo>
                    <a:pt x="1175354" y="85491"/>
                  </a:lnTo>
                  <a:lnTo>
                    <a:pt x="1220060" y="72129"/>
                  </a:lnTo>
                  <a:lnTo>
                    <a:pt x="1265338" y="59853"/>
                  </a:lnTo>
                  <a:lnTo>
                    <a:pt x="1311174" y="48677"/>
                  </a:lnTo>
                  <a:lnTo>
                    <a:pt x="1357551" y="38616"/>
                  </a:lnTo>
                  <a:lnTo>
                    <a:pt x="1404454" y="29684"/>
                  </a:lnTo>
                  <a:lnTo>
                    <a:pt x="1451870" y="21896"/>
                  </a:lnTo>
                  <a:lnTo>
                    <a:pt x="1499781" y="15266"/>
                  </a:lnTo>
                  <a:lnTo>
                    <a:pt x="1548174" y="9809"/>
                  </a:lnTo>
                  <a:lnTo>
                    <a:pt x="1597032" y="5539"/>
                  </a:lnTo>
                  <a:lnTo>
                    <a:pt x="1646341" y="2471"/>
                  </a:lnTo>
                  <a:lnTo>
                    <a:pt x="1696085" y="620"/>
                  </a:lnTo>
                  <a:lnTo>
                    <a:pt x="1746250" y="0"/>
                  </a:lnTo>
                  <a:close/>
                </a:path>
                <a:path w="3492500" h="3340100">
                  <a:moveTo>
                    <a:pt x="0" y="0"/>
                  </a:moveTo>
                  <a:lnTo>
                    <a:pt x="0" y="0"/>
                  </a:lnTo>
                </a:path>
                <a:path w="3492500" h="3340100">
                  <a:moveTo>
                    <a:pt x="3492500" y="3340100"/>
                  </a:moveTo>
                  <a:lnTo>
                    <a:pt x="3492500" y="3340100"/>
                  </a:lnTo>
                </a:path>
              </a:pathLst>
            </a:custGeom>
            <a:ln w="12579">
              <a:solidFill>
                <a:srgbClr val="071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7307580" y="3895090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Interviews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3736340" y="6264909"/>
            <a:ext cx="194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GIS 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Data</a:t>
            </a:r>
            <a:r>
              <a:rPr sz="1800" b="1" spc="-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4329429" y="5121909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329429" y="2607309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146156" y="3868929"/>
            <a:ext cx="288290" cy="522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2700" b="1" spc="-52" baseline="1543" dirty="0">
                <a:latin typeface="Arial"/>
                <a:cs typeface="Arial"/>
              </a:rPr>
              <a:t>D</a:t>
            </a:r>
            <a:r>
              <a:rPr sz="1800" b="1" spc="-35" dirty="0"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5660756" y="3792729"/>
            <a:ext cx="288290" cy="522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2700" b="1" spc="-52" baseline="1543" dirty="0">
                <a:latin typeface="Arial"/>
                <a:cs typeface="Arial"/>
              </a:rPr>
              <a:t>D</a:t>
            </a:r>
            <a:r>
              <a:rPr sz="1800" b="1" spc="-35" dirty="0"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3505200" y="3124200"/>
            <a:ext cx="1981200" cy="1828800"/>
            <a:chOff x="3505200" y="3124200"/>
            <a:chExt cx="1981200" cy="1828800"/>
          </a:xfrm>
        </p:grpSpPr>
        <p:sp>
          <p:nvSpPr>
            <p:cNvPr id="225" name="object 225"/>
            <p:cNvSpPr/>
            <p:nvPr/>
          </p:nvSpPr>
          <p:spPr>
            <a:xfrm>
              <a:off x="3511550" y="3130550"/>
              <a:ext cx="1968500" cy="1816100"/>
            </a:xfrm>
            <a:custGeom>
              <a:avLst/>
              <a:gdLst/>
              <a:ahLst/>
              <a:cxnLst/>
              <a:rect l="l" t="t" r="r" b="b"/>
              <a:pathLst>
                <a:path w="1968500" h="1816100">
                  <a:moveTo>
                    <a:pt x="984250" y="0"/>
                  </a:moveTo>
                  <a:lnTo>
                    <a:pt x="933934" y="1073"/>
                  </a:lnTo>
                  <a:lnTo>
                    <a:pt x="884388" y="4264"/>
                  </a:lnTo>
                  <a:lnTo>
                    <a:pt x="835661" y="9527"/>
                  </a:lnTo>
                  <a:lnTo>
                    <a:pt x="787804" y="16817"/>
                  </a:lnTo>
                  <a:lnTo>
                    <a:pt x="740865" y="26090"/>
                  </a:lnTo>
                  <a:lnTo>
                    <a:pt x="694894" y="37300"/>
                  </a:lnTo>
                  <a:lnTo>
                    <a:pt x="649940" y="50402"/>
                  </a:lnTo>
                  <a:lnTo>
                    <a:pt x="606052" y="65352"/>
                  </a:lnTo>
                  <a:lnTo>
                    <a:pt x="563280" y="82105"/>
                  </a:lnTo>
                  <a:lnTo>
                    <a:pt x="521674" y="100615"/>
                  </a:lnTo>
                  <a:lnTo>
                    <a:pt x="481282" y="120838"/>
                  </a:lnTo>
                  <a:lnTo>
                    <a:pt x="442155" y="142728"/>
                  </a:lnTo>
                  <a:lnTo>
                    <a:pt x="404341" y="166241"/>
                  </a:lnTo>
                  <a:lnTo>
                    <a:pt x="367891" y="191332"/>
                  </a:lnTo>
                  <a:lnTo>
                    <a:pt x="332852" y="217956"/>
                  </a:lnTo>
                  <a:lnTo>
                    <a:pt x="299275" y="246067"/>
                  </a:lnTo>
                  <a:lnTo>
                    <a:pt x="267210" y="275622"/>
                  </a:lnTo>
                  <a:lnTo>
                    <a:pt x="236705" y="306574"/>
                  </a:lnTo>
                  <a:lnTo>
                    <a:pt x="207810" y="338880"/>
                  </a:lnTo>
                  <a:lnTo>
                    <a:pt x="180575" y="372493"/>
                  </a:lnTo>
                  <a:lnTo>
                    <a:pt x="155048" y="407370"/>
                  </a:lnTo>
                  <a:lnTo>
                    <a:pt x="131280" y="443465"/>
                  </a:lnTo>
                  <a:lnTo>
                    <a:pt x="109319" y="480733"/>
                  </a:lnTo>
                  <a:lnTo>
                    <a:pt x="89215" y="519129"/>
                  </a:lnTo>
                  <a:lnTo>
                    <a:pt x="71018" y="558608"/>
                  </a:lnTo>
                  <a:lnTo>
                    <a:pt x="54777" y="599126"/>
                  </a:lnTo>
                  <a:lnTo>
                    <a:pt x="40540" y="640638"/>
                  </a:lnTo>
                  <a:lnTo>
                    <a:pt x="28359" y="683097"/>
                  </a:lnTo>
                  <a:lnTo>
                    <a:pt x="18281" y="726461"/>
                  </a:lnTo>
                  <a:lnTo>
                    <a:pt x="10357" y="770682"/>
                  </a:lnTo>
                  <a:lnTo>
                    <a:pt x="4636" y="815718"/>
                  </a:lnTo>
                  <a:lnTo>
                    <a:pt x="1167" y="861522"/>
                  </a:lnTo>
                  <a:lnTo>
                    <a:pt x="0" y="908050"/>
                  </a:lnTo>
                  <a:lnTo>
                    <a:pt x="1167" y="954469"/>
                  </a:lnTo>
                  <a:lnTo>
                    <a:pt x="4636" y="1000177"/>
                  </a:lnTo>
                  <a:lnTo>
                    <a:pt x="10357" y="1045130"/>
                  </a:lnTo>
                  <a:lnTo>
                    <a:pt x="18281" y="1089282"/>
                  </a:lnTo>
                  <a:lnTo>
                    <a:pt x="28359" y="1132586"/>
                  </a:lnTo>
                  <a:lnTo>
                    <a:pt x="40540" y="1174998"/>
                  </a:lnTo>
                  <a:lnTo>
                    <a:pt x="54777" y="1216471"/>
                  </a:lnTo>
                  <a:lnTo>
                    <a:pt x="71018" y="1256960"/>
                  </a:lnTo>
                  <a:lnTo>
                    <a:pt x="89215" y="1296420"/>
                  </a:lnTo>
                  <a:lnTo>
                    <a:pt x="109319" y="1334805"/>
                  </a:lnTo>
                  <a:lnTo>
                    <a:pt x="131280" y="1372070"/>
                  </a:lnTo>
                  <a:lnTo>
                    <a:pt x="155048" y="1408168"/>
                  </a:lnTo>
                  <a:lnTo>
                    <a:pt x="180575" y="1443054"/>
                  </a:lnTo>
                  <a:lnTo>
                    <a:pt x="207810" y="1476683"/>
                  </a:lnTo>
                  <a:lnTo>
                    <a:pt x="236705" y="1509009"/>
                  </a:lnTo>
                  <a:lnTo>
                    <a:pt x="267210" y="1539987"/>
                  </a:lnTo>
                  <a:lnTo>
                    <a:pt x="299275" y="1569570"/>
                  </a:lnTo>
                  <a:lnTo>
                    <a:pt x="332852" y="1597714"/>
                  </a:lnTo>
                  <a:lnTo>
                    <a:pt x="367891" y="1624372"/>
                  </a:lnTo>
                  <a:lnTo>
                    <a:pt x="404341" y="1649500"/>
                  </a:lnTo>
                  <a:lnTo>
                    <a:pt x="442155" y="1673050"/>
                  </a:lnTo>
                  <a:lnTo>
                    <a:pt x="481282" y="1694979"/>
                  </a:lnTo>
                  <a:lnTo>
                    <a:pt x="521674" y="1715240"/>
                  </a:lnTo>
                  <a:lnTo>
                    <a:pt x="563280" y="1733788"/>
                  </a:lnTo>
                  <a:lnTo>
                    <a:pt x="606052" y="1750577"/>
                  </a:lnTo>
                  <a:lnTo>
                    <a:pt x="649940" y="1765562"/>
                  </a:lnTo>
                  <a:lnTo>
                    <a:pt x="694894" y="1778696"/>
                  </a:lnTo>
                  <a:lnTo>
                    <a:pt x="740865" y="1789935"/>
                  </a:lnTo>
                  <a:lnTo>
                    <a:pt x="787804" y="1799233"/>
                  </a:lnTo>
                  <a:lnTo>
                    <a:pt x="835661" y="1806543"/>
                  </a:lnTo>
                  <a:lnTo>
                    <a:pt x="884388" y="1811822"/>
                  </a:lnTo>
                  <a:lnTo>
                    <a:pt x="933934" y="1815023"/>
                  </a:lnTo>
                  <a:lnTo>
                    <a:pt x="984250" y="1816100"/>
                  </a:lnTo>
                  <a:lnTo>
                    <a:pt x="1034565" y="1815023"/>
                  </a:lnTo>
                  <a:lnTo>
                    <a:pt x="1084111" y="1811822"/>
                  </a:lnTo>
                  <a:lnTo>
                    <a:pt x="1132838" y="1806543"/>
                  </a:lnTo>
                  <a:lnTo>
                    <a:pt x="1180695" y="1799233"/>
                  </a:lnTo>
                  <a:lnTo>
                    <a:pt x="1227634" y="1789935"/>
                  </a:lnTo>
                  <a:lnTo>
                    <a:pt x="1273605" y="1778696"/>
                  </a:lnTo>
                  <a:lnTo>
                    <a:pt x="1318559" y="1765562"/>
                  </a:lnTo>
                  <a:lnTo>
                    <a:pt x="1362447" y="1750577"/>
                  </a:lnTo>
                  <a:lnTo>
                    <a:pt x="1405219" y="1733788"/>
                  </a:lnTo>
                  <a:lnTo>
                    <a:pt x="1446825" y="1715240"/>
                  </a:lnTo>
                  <a:lnTo>
                    <a:pt x="1487217" y="1694979"/>
                  </a:lnTo>
                  <a:lnTo>
                    <a:pt x="1526344" y="1673050"/>
                  </a:lnTo>
                  <a:lnTo>
                    <a:pt x="1564158" y="1649500"/>
                  </a:lnTo>
                  <a:lnTo>
                    <a:pt x="1600608" y="1624372"/>
                  </a:lnTo>
                  <a:lnTo>
                    <a:pt x="1635647" y="1597714"/>
                  </a:lnTo>
                  <a:lnTo>
                    <a:pt x="1669224" y="1569570"/>
                  </a:lnTo>
                  <a:lnTo>
                    <a:pt x="1701289" y="1539987"/>
                  </a:lnTo>
                  <a:lnTo>
                    <a:pt x="1731794" y="1509009"/>
                  </a:lnTo>
                  <a:lnTo>
                    <a:pt x="1760689" y="1476683"/>
                  </a:lnTo>
                  <a:lnTo>
                    <a:pt x="1787924" y="1443054"/>
                  </a:lnTo>
                  <a:lnTo>
                    <a:pt x="1813451" y="1408168"/>
                  </a:lnTo>
                  <a:lnTo>
                    <a:pt x="1837219" y="1372070"/>
                  </a:lnTo>
                  <a:lnTo>
                    <a:pt x="1859180" y="1334805"/>
                  </a:lnTo>
                  <a:lnTo>
                    <a:pt x="1879284" y="1296420"/>
                  </a:lnTo>
                  <a:lnTo>
                    <a:pt x="1897481" y="1256960"/>
                  </a:lnTo>
                  <a:lnTo>
                    <a:pt x="1913722" y="1216471"/>
                  </a:lnTo>
                  <a:lnTo>
                    <a:pt x="1927959" y="1174998"/>
                  </a:lnTo>
                  <a:lnTo>
                    <a:pt x="1940140" y="1132586"/>
                  </a:lnTo>
                  <a:lnTo>
                    <a:pt x="1950218" y="1089282"/>
                  </a:lnTo>
                  <a:lnTo>
                    <a:pt x="1958142" y="1045130"/>
                  </a:lnTo>
                  <a:lnTo>
                    <a:pt x="1963863" y="1000177"/>
                  </a:lnTo>
                  <a:lnTo>
                    <a:pt x="1967332" y="954469"/>
                  </a:lnTo>
                  <a:lnTo>
                    <a:pt x="1968500" y="908050"/>
                  </a:lnTo>
                  <a:lnTo>
                    <a:pt x="1967332" y="861522"/>
                  </a:lnTo>
                  <a:lnTo>
                    <a:pt x="1963863" y="815718"/>
                  </a:lnTo>
                  <a:lnTo>
                    <a:pt x="1958142" y="770682"/>
                  </a:lnTo>
                  <a:lnTo>
                    <a:pt x="1950218" y="726461"/>
                  </a:lnTo>
                  <a:lnTo>
                    <a:pt x="1940140" y="683097"/>
                  </a:lnTo>
                  <a:lnTo>
                    <a:pt x="1927959" y="640638"/>
                  </a:lnTo>
                  <a:lnTo>
                    <a:pt x="1913722" y="599126"/>
                  </a:lnTo>
                  <a:lnTo>
                    <a:pt x="1897481" y="558608"/>
                  </a:lnTo>
                  <a:lnTo>
                    <a:pt x="1879284" y="519129"/>
                  </a:lnTo>
                  <a:lnTo>
                    <a:pt x="1859180" y="480733"/>
                  </a:lnTo>
                  <a:lnTo>
                    <a:pt x="1837219" y="443465"/>
                  </a:lnTo>
                  <a:lnTo>
                    <a:pt x="1813451" y="407370"/>
                  </a:lnTo>
                  <a:lnTo>
                    <a:pt x="1787924" y="372493"/>
                  </a:lnTo>
                  <a:lnTo>
                    <a:pt x="1760689" y="338880"/>
                  </a:lnTo>
                  <a:lnTo>
                    <a:pt x="1731794" y="306574"/>
                  </a:lnTo>
                  <a:lnTo>
                    <a:pt x="1701289" y="275622"/>
                  </a:lnTo>
                  <a:lnTo>
                    <a:pt x="1669224" y="246067"/>
                  </a:lnTo>
                  <a:lnTo>
                    <a:pt x="1635647" y="217956"/>
                  </a:lnTo>
                  <a:lnTo>
                    <a:pt x="1600608" y="191332"/>
                  </a:lnTo>
                  <a:lnTo>
                    <a:pt x="1564158" y="166241"/>
                  </a:lnTo>
                  <a:lnTo>
                    <a:pt x="1526344" y="142728"/>
                  </a:lnTo>
                  <a:lnTo>
                    <a:pt x="1487217" y="120838"/>
                  </a:lnTo>
                  <a:lnTo>
                    <a:pt x="1446825" y="100615"/>
                  </a:lnTo>
                  <a:lnTo>
                    <a:pt x="1405219" y="82105"/>
                  </a:lnTo>
                  <a:lnTo>
                    <a:pt x="1362447" y="65352"/>
                  </a:lnTo>
                  <a:lnTo>
                    <a:pt x="1318559" y="50402"/>
                  </a:lnTo>
                  <a:lnTo>
                    <a:pt x="1273605" y="37300"/>
                  </a:lnTo>
                  <a:lnTo>
                    <a:pt x="1227634" y="26090"/>
                  </a:lnTo>
                  <a:lnTo>
                    <a:pt x="1180695" y="16817"/>
                  </a:lnTo>
                  <a:lnTo>
                    <a:pt x="1132838" y="9527"/>
                  </a:lnTo>
                  <a:lnTo>
                    <a:pt x="1084111" y="4264"/>
                  </a:lnTo>
                  <a:lnTo>
                    <a:pt x="1034565" y="1073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8BF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511550" y="3130550"/>
              <a:ext cx="1968500" cy="1816100"/>
            </a:xfrm>
            <a:custGeom>
              <a:avLst/>
              <a:gdLst/>
              <a:ahLst/>
              <a:cxnLst/>
              <a:rect l="l" t="t" r="r" b="b"/>
              <a:pathLst>
                <a:path w="1968500" h="1816100">
                  <a:moveTo>
                    <a:pt x="984250" y="0"/>
                  </a:moveTo>
                  <a:lnTo>
                    <a:pt x="1034565" y="1073"/>
                  </a:lnTo>
                  <a:lnTo>
                    <a:pt x="1084111" y="4264"/>
                  </a:lnTo>
                  <a:lnTo>
                    <a:pt x="1132838" y="9527"/>
                  </a:lnTo>
                  <a:lnTo>
                    <a:pt x="1180695" y="16817"/>
                  </a:lnTo>
                  <a:lnTo>
                    <a:pt x="1227634" y="26090"/>
                  </a:lnTo>
                  <a:lnTo>
                    <a:pt x="1273605" y="37300"/>
                  </a:lnTo>
                  <a:lnTo>
                    <a:pt x="1318559" y="50402"/>
                  </a:lnTo>
                  <a:lnTo>
                    <a:pt x="1362447" y="65352"/>
                  </a:lnTo>
                  <a:lnTo>
                    <a:pt x="1405219" y="82105"/>
                  </a:lnTo>
                  <a:lnTo>
                    <a:pt x="1446825" y="100615"/>
                  </a:lnTo>
                  <a:lnTo>
                    <a:pt x="1487217" y="120838"/>
                  </a:lnTo>
                  <a:lnTo>
                    <a:pt x="1526344" y="142728"/>
                  </a:lnTo>
                  <a:lnTo>
                    <a:pt x="1564158" y="166241"/>
                  </a:lnTo>
                  <a:lnTo>
                    <a:pt x="1600608" y="191332"/>
                  </a:lnTo>
                  <a:lnTo>
                    <a:pt x="1635647" y="217956"/>
                  </a:lnTo>
                  <a:lnTo>
                    <a:pt x="1669224" y="246067"/>
                  </a:lnTo>
                  <a:lnTo>
                    <a:pt x="1701289" y="275622"/>
                  </a:lnTo>
                  <a:lnTo>
                    <a:pt x="1731794" y="306574"/>
                  </a:lnTo>
                  <a:lnTo>
                    <a:pt x="1760689" y="338880"/>
                  </a:lnTo>
                  <a:lnTo>
                    <a:pt x="1787924" y="372493"/>
                  </a:lnTo>
                  <a:lnTo>
                    <a:pt x="1813451" y="407370"/>
                  </a:lnTo>
                  <a:lnTo>
                    <a:pt x="1837219" y="443465"/>
                  </a:lnTo>
                  <a:lnTo>
                    <a:pt x="1859180" y="480733"/>
                  </a:lnTo>
                  <a:lnTo>
                    <a:pt x="1879284" y="519129"/>
                  </a:lnTo>
                  <a:lnTo>
                    <a:pt x="1897481" y="558608"/>
                  </a:lnTo>
                  <a:lnTo>
                    <a:pt x="1913722" y="599126"/>
                  </a:lnTo>
                  <a:lnTo>
                    <a:pt x="1927959" y="640638"/>
                  </a:lnTo>
                  <a:lnTo>
                    <a:pt x="1940140" y="683097"/>
                  </a:lnTo>
                  <a:lnTo>
                    <a:pt x="1950218" y="726461"/>
                  </a:lnTo>
                  <a:lnTo>
                    <a:pt x="1958142" y="770682"/>
                  </a:lnTo>
                  <a:lnTo>
                    <a:pt x="1963863" y="815718"/>
                  </a:lnTo>
                  <a:lnTo>
                    <a:pt x="1967332" y="861522"/>
                  </a:lnTo>
                  <a:lnTo>
                    <a:pt x="1968500" y="908050"/>
                  </a:lnTo>
                  <a:lnTo>
                    <a:pt x="1967332" y="954469"/>
                  </a:lnTo>
                  <a:lnTo>
                    <a:pt x="1963863" y="1000177"/>
                  </a:lnTo>
                  <a:lnTo>
                    <a:pt x="1958142" y="1045130"/>
                  </a:lnTo>
                  <a:lnTo>
                    <a:pt x="1950218" y="1089282"/>
                  </a:lnTo>
                  <a:lnTo>
                    <a:pt x="1940140" y="1132586"/>
                  </a:lnTo>
                  <a:lnTo>
                    <a:pt x="1927959" y="1174998"/>
                  </a:lnTo>
                  <a:lnTo>
                    <a:pt x="1913722" y="1216471"/>
                  </a:lnTo>
                  <a:lnTo>
                    <a:pt x="1897481" y="1256960"/>
                  </a:lnTo>
                  <a:lnTo>
                    <a:pt x="1879284" y="1296420"/>
                  </a:lnTo>
                  <a:lnTo>
                    <a:pt x="1859180" y="1334805"/>
                  </a:lnTo>
                  <a:lnTo>
                    <a:pt x="1837219" y="1372070"/>
                  </a:lnTo>
                  <a:lnTo>
                    <a:pt x="1813451" y="1408168"/>
                  </a:lnTo>
                  <a:lnTo>
                    <a:pt x="1787924" y="1443054"/>
                  </a:lnTo>
                  <a:lnTo>
                    <a:pt x="1760689" y="1476683"/>
                  </a:lnTo>
                  <a:lnTo>
                    <a:pt x="1731794" y="1509009"/>
                  </a:lnTo>
                  <a:lnTo>
                    <a:pt x="1701289" y="1539987"/>
                  </a:lnTo>
                  <a:lnTo>
                    <a:pt x="1669224" y="1569570"/>
                  </a:lnTo>
                  <a:lnTo>
                    <a:pt x="1635647" y="1597714"/>
                  </a:lnTo>
                  <a:lnTo>
                    <a:pt x="1600608" y="1624372"/>
                  </a:lnTo>
                  <a:lnTo>
                    <a:pt x="1564158" y="1649500"/>
                  </a:lnTo>
                  <a:lnTo>
                    <a:pt x="1526344" y="1673050"/>
                  </a:lnTo>
                  <a:lnTo>
                    <a:pt x="1487217" y="1694979"/>
                  </a:lnTo>
                  <a:lnTo>
                    <a:pt x="1446825" y="1715240"/>
                  </a:lnTo>
                  <a:lnTo>
                    <a:pt x="1405219" y="1733788"/>
                  </a:lnTo>
                  <a:lnTo>
                    <a:pt x="1362447" y="1750577"/>
                  </a:lnTo>
                  <a:lnTo>
                    <a:pt x="1318559" y="1765562"/>
                  </a:lnTo>
                  <a:lnTo>
                    <a:pt x="1273605" y="1778696"/>
                  </a:lnTo>
                  <a:lnTo>
                    <a:pt x="1227634" y="1789935"/>
                  </a:lnTo>
                  <a:lnTo>
                    <a:pt x="1180695" y="1799233"/>
                  </a:lnTo>
                  <a:lnTo>
                    <a:pt x="1132838" y="1806543"/>
                  </a:lnTo>
                  <a:lnTo>
                    <a:pt x="1084111" y="1811822"/>
                  </a:lnTo>
                  <a:lnTo>
                    <a:pt x="1034565" y="1815023"/>
                  </a:lnTo>
                  <a:lnTo>
                    <a:pt x="984250" y="1816100"/>
                  </a:lnTo>
                  <a:lnTo>
                    <a:pt x="933934" y="1815023"/>
                  </a:lnTo>
                  <a:lnTo>
                    <a:pt x="884388" y="1811822"/>
                  </a:lnTo>
                  <a:lnTo>
                    <a:pt x="835661" y="1806543"/>
                  </a:lnTo>
                  <a:lnTo>
                    <a:pt x="787804" y="1799233"/>
                  </a:lnTo>
                  <a:lnTo>
                    <a:pt x="740865" y="1789935"/>
                  </a:lnTo>
                  <a:lnTo>
                    <a:pt x="694894" y="1778696"/>
                  </a:lnTo>
                  <a:lnTo>
                    <a:pt x="649940" y="1765562"/>
                  </a:lnTo>
                  <a:lnTo>
                    <a:pt x="606052" y="1750577"/>
                  </a:lnTo>
                  <a:lnTo>
                    <a:pt x="563280" y="1733788"/>
                  </a:lnTo>
                  <a:lnTo>
                    <a:pt x="521674" y="1715240"/>
                  </a:lnTo>
                  <a:lnTo>
                    <a:pt x="481282" y="1694979"/>
                  </a:lnTo>
                  <a:lnTo>
                    <a:pt x="442155" y="1673050"/>
                  </a:lnTo>
                  <a:lnTo>
                    <a:pt x="404341" y="1649500"/>
                  </a:lnTo>
                  <a:lnTo>
                    <a:pt x="367891" y="1624372"/>
                  </a:lnTo>
                  <a:lnTo>
                    <a:pt x="332852" y="1597714"/>
                  </a:lnTo>
                  <a:lnTo>
                    <a:pt x="299275" y="1569570"/>
                  </a:lnTo>
                  <a:lnTo>
                    <a:pt x="267210" y="1539987"/>
                  </a:lnTo>
                  <a:lnTo>
                    <a:pt x="236705" y="1509009"/>
                  </a:lnTo>
                  <a:lnTo>
                    <a:pt x="207810" y="1476683"/>
                  </a:lnTo>
                  <a:lnTo>
                    <a:pt x="180575" y="1443054"/>
                  </a:lnTo>
                  <a:lnTo>
                    <a:pt x="155048" y="1408168"/>
                  </a:lnTo>
                  <a:lnTo>
                    <a:pt x="131280" y="1372070"/>
                  </a:lnTo>
                  <a:lnTo>
                    <a:pt x="109319" y="1334805"/>
                  </a:lnTo>
                  <a:lnTo>
                    <a:pt x="89215" y="1296420"/>
                  </a:lnTo>
                  <a:lnTo>
                    <a:pt x="71018" y="1256960"/>
                  </a:lnTo>
                  <a:lnTo>
                    <a:pt x="54777" y="1216471"/>
                  </a:lnTo>
                  <a:lnTo>
                    <a:pt x="40540" y="1174998"/>
                  </a:lnTo>
                  <a:lnTo>
                    <a:pt x="28359" y="1132586"/>
                  </a:lnTo>
                  <a:lnTo>
                    <a:pt x="18281" y="1089282"/>
                  </a:lnTo>
                  <a:lnTo>
                    <a:pt x="10357" y="1045130"/>
                  </a:lnTo>
                  <a:lnTo>
                    <a:pt x="4636" y="1000177"/>
                  </a:lnTo>
                  <a:lnTo>
                    <a:pt x="1167" y="954469"/>
                  </a:lnTo>
                  <a:lnTo>
                    <a:pt x="0" y="908050"/>
                  </a:lnTo>
                  <a:lnTo>
                    <a:pt x="1167" y="861522"/>
                  </a:lnTo>
                  <a:lnTo>
                    <a:pt x="4636" y="815718"/>
                  </a:lnTo>
                  <a:lnTo>
                    <a:pt x="10357" y="770682"/>
                  </a:lnTo>
                  <a:lnTo>
                    <a:pt x="18281" y="726461"/>
                  </a:lnTo>
                  <a:lnTo>
                    <a:pt x="28359" y="683097"/>
                  </a:lnTo>
                  <a:lnTo>
                    <a:pt x="40540" y="640638"/>
                  </a:lnTo>
                  <a:lnTo>
                    <a:pt x="54777" y="599126"/>
                  </a:lnTo>
                  <a:lnTo>
                    <a:pt x="71018" y="558608"/>
                  </a:lnTo>
                  <a:lnTo>
                    <a:pt x="89215" y="519129"/>
                  </a:lnTo>
                  <a:lnTo>
                    <a:pt x="109319" y="480733"/>
                  </a:lnTo>
                  <a:lnTo>
                    <a:pt x="131280" y="443465"/>
                  </a:lnTo>
                  <a:lnTo>
                    <a:pt x="155048" y="407370"/>
                  </a:lnTo>
                  <a:lnTo>
                    <a:pt x="180575" y="372493"/>
                  </a:lnTo>
                  <a:lnTo>
                    <a:pt x="207810" y="338880"/>
                  </a:lnTo>
                  <a:lnTo>
                    <a:pt x="236705" y="306574"/>
                  </a:lnTo>
                  <a:lnTo>
                    <a:pt x="267210" y="275622"/>
                  </a:lnTo>
                  <a:lnTo>
                    <a:pt x="299275" y="246067"/>
                  </a:lnTo>
                  <a:lnTo>
                    <a:pt x="332852" y="217956"/>
                  </a:lnTo>
                  <a:lnTo>
                    <a:pt x="367891" y="191332"/>
                  </a:lnTo>
                  <a:lnTo>
                    <a:pt x="404341" y="166241"/>
                  </a:lnTo>
                  <a:lnTo>
                    <a:pt x="442155" y="142728"/>
                  </a:lnTo>
                  <a:lnTo>
                    <a:pt x="481282" y="120838"/>
                  </a:lnTo>
                  <a:lnTo>
                    <a:pt x="521674" y="100615"/>
                  </a:lnTo>
                  <a:lnTo>
                    <a:pt x="563280" y="82105"/>
                  </a:lnTo>
                  <a:lnTo>
                    <a:pt x="606052" y="65352"/>
                  </a:lnTo>
                  <a:lnTo>
                    <a:pt x="649940" y="50402"/>
                  </a:lnTo>
                  <a:lnTo>
                    <a:pt x="694894" y="37300"/>
                  </a:lnTo>
                  <a:lnTo>
                    <a:pt x="740865" y="26090"/>
                  </a:lnTo>
                  <a:lnTo>
                    <a:pt x="787804" y="16817"/>
                  </a:lnTo>
                  <a:lnTo>
                    <a:pt x="835661" y="9527"/>
                  </a:lnTo>
                  <a:lnTo>
                    <a:pt x="884388" y="4264"/>
                  </a:lnTo>
                  <a:lnTo>
                    <a:pt x="933934" y="1073"/>
                  </a:lnTo>
                  <a:lnTo>
                    <a:pt x="984250" y="0"/>
                  </a:lnTo>
                  <a:close/>
                </a:path>
                <a:path w="1968500" h="1816100">
                  <a:moveTo>
                    <a:pt x="0" y="0"/>
                  </a:moveTo>
                  <a:lnTo>
                    <a:pt x="0" y="0"/>
                  </a:lnTo>
                </a:path>
                <a:path w="1968500" h="1816100">
                  <a:moveTo>
                    <a:pt x="1968500" y="1816100"/>
                  </a:moveTo>
                  <a:lnTo>
                    <a:pt x="1968500" y="1816100"/>
                  </a:lnTo>
                </a:path>
              </a:pathLst>
            </a:custGeom>
            <a:ln w="12579">
              <a:solidFill>
                <a:srgbClr val="071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010659" y="4014469"/>
              <a:ext cx="963930" cy="293370"/>
            </a:xfrm>
            <a:custGeom>
              <a:avLst/>
              <a:gdLst/>
              <a:ahLst/>
              <a:cxnLst/>
              <a:rect l="l" t="t" r="r" b="b"/>
              <a:pathLst>
                <a:path w="963929" h="293370">
                  <a:moveTo>
                    <a:pt x="963930" y="0"/>
                  </a:moveTo>
                  <a:lnTo>
                    <a:pt x="0" y="0"/>
                  </a:lnTo>
                  <a:lnTo>
                    <a:pt x="0" y="293369"/>
                  </a:lnTo>
                  <a:lnTo>
                    <a:pt x="963930" y="293369"/>
                  </a:lnTo>
                  <a:lnTo>
                    <a:pt x="96393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010659" y="4014469"/>
              <a:ext cx="963930" cy="293370"/>
            </a:xfrm>
            <a:custGeom>
              <a:avLst/>
              <a:gdLst/>
              <a:ahLst/>
              <a:cxnLst/>
              <a:rect l="l" t="t" r="r" b="b"/>
              <a:pathLst>
                <a:path w="963929" h="293370">
                  <a:moveTo>
                    <a:pt x="0" y="0"/>
                  </a:moveTo>
                  <a:lnTo>
                    <a:pt x="963929" y="0"/>
                  </a:lnTo>
                  <a:lnTo>
                    <a:pt x="963929" y="293369"/>
                  </a:lnTo>
                  <a:lnTo>
                    <a:pt x="0" y="29336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014469" y="3926840"/>
              <a:ext cx="957580" cy="87630"/>
            </a:xfrm>
            <a:custGeom>
              <a:avLst/>
              <a:gdLst/>
              <a:ahLst/>
              <a:cxnLst/>
              <a:rect l="l" t="t" r="r" b="b"/>
              <a:pathLst>
                <a:path w="957579" h="87629">
                  <a:moveTo>
                    <a:pt x="867409" y="0"/>
                  </a:moveTo>
                  <a:lnTo>
                    <a:pt x="101600" y="0"/>
                  </a:lnTo>
                  <a:lnTo>
                    <a:pt x="0" y="87630"/>
                  </a:lnTo>
                  <a:lnTo>
                    <a:pt x="957579" y="87630"/>
                  </a:lnTo>
                  <a:lnTo>
                    <a:pt x="86740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014469" y="3926840"/>
              <a:ext cx="957580" cy="87630"/>
            </a:xfrm>
            <a:custGeom>
              <a:avLst/>
              <a:gdLst/>
              <a:ahLst/>
              <a:cxnLst/>
              <a:rect l="l" t="t" r="r" b="b"/>
              <a:pathLst>
                <a:path w="957579" h="87629">
                  <a:moveTo>
                    <a:pt x="0" y="87630"/>
                  </a:moveTo>
                  <a:lnTo>
                    <a:pt x="957579" y="87630"/>
                  </a:lnTo>
                  <a:lnTo>
                    <a:pt x="867409" y="0"/>
                  </a:lnTo>
                  <a:lnTo>
                    <a:pt x="101600" y="0"/>
                  </a:lnTo>
                  <a:lnTo>
                    <a:pt x="0" y="87630"/>
                  </a:lnTo>
                  <a:close/>
                </a:path>
                <a:path w="957579" h="87629">
                  <a:moveTo>
                    <a:pt x="16509" y="73660"/>
                  </a:moveTo>
                  <a:lnTo>
                    <a:pt x="944879" y="7366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52569" y="4261485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29">
                  <a:moveTo>
                    <a:pt x="0" y="0"/>
                  </a:moveTo>
                  <a:lnTo>
                    <a:pt x="900429" y="0"/>
                  </a:lnTo>
                </a:path>
              </a:pathLst>
            </a:custGeom>
            <a:ln w="6223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036059" y="403606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0" y="0"/>
                  </a:moveTo>
                  <a:lnTo>
                    <a:pt x="203200" y="0"/>
                  </a:lnTo>
                  <a:lnTo>
                    <a:pt x="2032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  <a:path w="914400" h="152400">
                  <a:moveTo>
                    <a:pt x="198119" y="0"/>
                  </a:moveTo>
                  <a:lnTo>
                    <a:pt x="482600" y="0"/>
                  </a:lnTo>
                  <a:lnTo>
                    <a:pt x="482600" y="152400"/>
                  </a:lnTo>
                  <a:lnTo>
                    <a:pt x="198119" y="152400"/>
                  </a:lnTo>
                  <a:lnTo>
                    <a:pt x="198119" y="0"/>
                  </a:lnTo>
                  <a:close/>
                </a:path>
                <a:path w="914400" h="152400">
                  <a:moveTo>
                    <a:pt x="477519" y="0"/>
                  </a:moveTo>
                  <a:lnTo>
                    <a:pt x="783589" y="0"/>
                  </a:lnTo>
                  <a:lnTo>
                    <a:pt x="783589" y="152400"/>
                  </a:lnTo>
                  <a:lnTo>
                    <a:pt x="477519" y="152400"/>
                  </a:lnTo>
                  <a:lnTo>
                    <a:pt x="477519" y="0"/>
                  </a:lnTo>
                  <a:close/>
                </a:path>
                <a:path w="914400" h="152400">
                  <a:moveTo>
                    <a:pt x="779779" y="0"/>
                  </a:moveTo>
                  <a:lnTo>
                    <a:pt x="914400" y="0"/>
                  </a:lnTo>
                  <a:lnTo>
                    <a:pt x="914400" y="152400"/>
                  </a:lnTo>
                  <a:lnTo>
                    <a:pt x="779779" y="152400"/>
                  </a:lnTo>
                  <a:lnTo>
                    <a:pt x="779779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869180" y="4053839"/>
              <a:ext cx="54610" cy="76200"/>
            </a:xfrm>
            <a:custGeom>
              <a:avLst/>
              <a:gdLst/>
              <a:ahLst/>
              <a:cxnLst/>
              <a:rect l="l" t="t" r="r" b="b"/>
              <a:pathLst>
                <a:path w="54610" h="76200">
                  <a:moveTo>
                    <a:pt x="5461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54610" y="76200"/>
                  </a:lnTo>
                  <a:lnTo>
                    <a:pt x="546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869180" y="4052569"/>
              <a:ext cx="54610" cy="77470"/>
            </a:xfrm>
            <a:custGeom>
              <a:avLst/>
              <a:gdLst/>
              <a:ahLst/>
              <a:cxnLst/>
              <a:rect l="l" t="t" r="r" b="b"/>
              <a:pathLst>
                <a:path w="54610" h="77470">
                  <a:moveTo>
                    <a:pt x="0" y="0"/>
                  </a:moveTo>
                  <a:lnTo>
                    <a:pt x="54610" y="0"/>
                  </a:lnTo>
                  <a:lnTo>
                    <a:pt x="54610" y="77469"/>
                  </a:lnTo>
                  <a:lnTo>
                    <a:pt x="0" y="7746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875530" y="4075430"/>
              <a:ext cx="43180" cy="16510"/>
            </a:xfrm>
            <a:custGeom>
              <a:avLst/>
              <a:gdLst/>
              <a:ahLst/>
              <a:cxnLst/>
              <a:rect l="l" t="t" r="r" b="b"/>
              <a:pathLst>
                <a:path w="43179" h="16510">
                  <a:moveTo>
                    <a:pt x="43179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43179" y="16510"/>
                  </a:lnTo>
                  <a:lnTo>
                    <a:pt x="4317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875530" y="4075430"/>
              <a:ext cx="43180" cy="16510"/>
            </a:xfrm>
            <a:custGeom>
              <a:avLst/>
              <a:gdLst/>
              <a:ahLst/>
              <a:cxnLst/>
              <a:rect l="l" t="t" r="r" b="b"/>
              <a:pathLst>
                <a:path w="43179" h="16510">
                  <a:moveTo>
                    <a:pt x="0" y="0"/>
                  </a:moveTo>
                  <a:lnTo>
                    <a:pt x="43180" y="0"/>
                  </a:lnTo>
                  <a:lnTo>
                    <a:pt x="43180" y="16510"/>
                  </a:lnTo>
                  <a:lnTo>
                    <a:pt x="0" y="1651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829810" y="406146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2412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4129" y="10160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829810" y="406146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0" y="0"/>
                  </a:moveTo>
                  <a:lnTo>
                    <a:pt x="24129" y="0"/>
                  </a:lnTo>
                  <a:lnTo>
                    <a:pt x="24129" y="10159"/>
                  </a:lnTo>
                  <a:lnTo>
                    <a:pt x="0" y="1015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829810" y="4099560"/>
              <a:ext cx="24130" cy="11430"/>
            </a:xfrm>
            <a:custGeom>
              <a:avLst/>
              <a:gdLst/>
              <a:ahLst/>
              <a:cxnLst/>
              <a:rect l="l" t="t" r="r" b="b"/>
              <a:pathLst>
                <a:path w="24129" h="11429">
                  <a:moveTo>
                    <a:pt x="24129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24129" y="11430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829810" y="410083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0" y="0"/>
                  </a:moveTo>
                  <a:lnTo>
                    <a:pt x="24129" y="0"/>
                  </a:lnTo>
                  <a:lnTo>
                    <a:pt x="2412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26889" y="4056380"/>
              <a:ext cx="101600" cy="58419"/>
            </a:xfrm>
            <a:custGeom>
              <a:avLst/>
              <a:gdLst/>
              <a:ahLst/>
              <a:cxnLst/>
              <a:rect l="l" t="t" r="r" b="b"/>
              <a:pathLst>
                <a:path w="101600" h="58420">
                  <a:moveTo>
                    <a:pt x="101600" y="0"/>
                  </a:moveTo>
                  <a:lnTo>
                    <a:pt x="0" y="0"/>
                  </a:lnTo>
                  <a:lnTo>
                    <a:pt x="0" y="58420"/>
                  </a:lnTo>
                  <a:lnTo>
                    <a:pt x="101600" y="5842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26889" y="4056380"/>
              <a:ext cx="101600" cy="58419"/>
            </a:xfrm>
            <a:custGeom>
              <a:avLst/>
              <a:gdLst/>
              <a:ahLst/>
              <a:cxnLst/>
              <a:rect l="l" t="t" r="r" b="b"/>
              <a:pathLst>
                <a:path w="101600" h="58420">
                  <a:moveTo>
                    <a:pt x="0" y="0"/>
                  </a:moveTo>
                  <a:lnTo>
                    <a:pt x="101600" y="0"/>
                  </a:lnTo>
                  <a:lnTo>
                    <a:pt x="101600" y="58420"/>
                  </a:lnTo>
                  <a:lnTo>
                    <a:pt x="0" y="5842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26889" y="4080510"/>
              <a:ext cx="101600" cy="34290"/>
            </a:xfrm>
            <a:custGeom>
              <a:avLst/>
              <a:gdLst/>
              <a:ahLst/>
              <a:cxnLst/>
              <a:rect l="l" t="t" r="r" b="b"/>
              <a:pathLst>
                <a:path w="101600" h="34289">
                  <a:moveTo>
                    <a:pt x="101600" y="0"/>
                  </a:moveTo>
                  <a:lnTo>
                    <a:pt x="0" y="0"/>
                  </a:lnTo>
                  <a:lnTo>
                    <a:pt x="0" y="34289"/>
                  </a:lnTo>
                  <a:lnTo>
                    <a:pt x="101600" y="34289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26889" y="4080510"/>
              <a:ext cx="101600" cy="34290"/>
            </a:xfrm>
            <a:custGeom>
              <a:avLst/>
              <a:gdLst/>
              <a:ahLst/>
              <a:cxnLst/>
              <a:rect l="l" t="t" r="r" b="b"/>
              <a:pathLst>
                <a:path w="101600" h="34289">
                  <a:moveTo>
                    <a:pt x="0" y="0"/>
                  </a:moveTo>
                  <a:lnTo>
                    <a:pt x="101600" y="0"/>
                  </a:lnTo>
                  <a:lnTo>
                    <a:pt x="101600" y="34289"/>
                  </a:lnTo>
                  <a:lnTo>
                    <a:pt x="0" y="3428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254500" y="4083050"/>
              <a:ext cx="246379" cy="16510"/>
            </a:xfrm>
            <a:custGeom>
              <a:avLst/>
              <a:gdLst/>
              <a:ahLst/>
              <a:cxnLst/>
              <a:rect l="l" t="t" r="r" b="b"/>
              <a:pathLst>
                <a:path w="246379" h="16510">
                  <a:moveTo>
                    <a:pt x="246379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246379" y="16510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244340" y="4060189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2793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939" y="1016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244340" y="4060189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0" y="0"/>
                  </a:moveTo>
                  <a:lnTo>
                    <a:pt x="27939" y="0"/>
                  </a:lnTo>
                  <a:lnTo>
                    <a:pt x="2793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50080" y="4128769"/>
              <a:ext cx="35560" cy="30480"/>
            </a:xfrm>
            <a:custGeom>
              <a:avLst/>
              <a:gdLst/>
              <a:ahLst/>
              <a:cxnLst/>
              <a:rect l="l" t="t" r="r" b="b"/>
              <a:pathLst>
                <a:path w="35560" h="30479">
                  <a:moveTo>
                    <a:pt x="3556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5560" y="30479"/>
                  </a:lnTo>
                  <a:lnTo>
                    <a:pt x="35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50080" y="4128769"/>
              <a:ext cx="35560" cy="30480"/>
            </a:xfrm>
            <a:custGeom>
              <a:avLst/>
              <a:gdLst/>
              <a:ahLst/>
              <a:cxnLst/>
              <a:rect l="l" t="t" r="r" b="b"/>
              <a:pathLst>
                <a:path w="35560" h="30479">
                  <a:moveTo>
                    <a:pt x="0" y="0"/>
                  </a:moveTo>
                  <a:lnTo>
                    <a:pt x="35560" y="0"/>
                  </a:lnTo>
                  <a:lnTo>
                    <a:pt x="35560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055110" y="4145279"/>
              <a:ext cx="166370" cy="33020"/>
            </a:xfrm>
            <a:custGeom>
              <a:avLst/>
              <a:gdLst/>
              <a:ahLst/>
              <a:cxnLst/>
              <a:rect l="l" t="t" r="r" b="b"/>
              <a:pathLst>
                <a:path w="166370" h="33020">
                  <a:moveTo>
                    <a:pt x="508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5080" y="33020"/>
                  </a:lnTo>
                  <a:lnTo>
                    <a:pt x="5080" y="0"/>
                  </a:lnTo>
                  <a:close/>
                </a:path>
                <a:path w="166370" h="33020">
                  <a:moveTo>
                    <a:pt x="15240" y="0"/>
                  </a:moveTo>
                  <a:lnTo>
                    <a:pt x="10160" y="0"/>
                  </a:lnTo>
                  <a:lnTo>
                    <a:pt x="10160" y="33020"/>
                  </a:lnTo>
                  <a:lnTo>
                    <a:pt x="15240" y="33020"/>
                  </a:lnTo>
                  <a:lnTo>
                    <a:pt x="15240" y="0"/>
                  </a:lnTo>
                  <a:close/>
                </a:path>
                <a:path w="166370" h="33020">
                  <a:moveTo>
                    <a:pt x="26670" y="0"/>
                  </a:moveTo>
                  <a:lnTo>
                    <a:pt x="21590" y="0"/>
                  </a:lnTo>
                  <a:lnTo>
                    <a:pt x="21590" y="33020"/>
                  </a:lnTo>
                  <a:lnTo>
                    <a:pt x="26670" y="33020"/>
                  </a:lnTo>
                  <a:lnTo>
                    <a:pt x="26670" y="0"/>
                  </a:lnTo>
                  <a:close/>
                </a:path>
                <a:path w="166370" h="33020">
                  <a:moveTo>
                    <a:pt x="36830" y="0"/>
                  </a:moveTo>
                  <a:lnTo>
                    <a:pt x="31750" y="0"/>
                  </a:lnTo>
                  <a:lnTo>
                    <a:pt x="31750" y="33020"/>
                  </a:lnTo>
                  <a:lnTo>
                    <a:pt x="36830" y="33020"/>
                  </a:lnTo>
                  <a:lnTo>
                    <a:pt x="36830" y="0"/>
                  </a:lnTo>
                  <a:close/>
                </a:path>
                <a:path w="166370" h="33020">
                  <a:moveTo>
                    <a:pt x="48260" y="0"/>
                  </a:moveTo>
                  <a:lnTo>
                    <a:pt x="43180" y="0"/>
                  </a:lnTo>
                  <a:lnTo>
                    <a:pt x="43180" y="33020"/>
                  </a:lnTo>
                  <a:lnTo>
                    <a:pt x="48260" y="33020"/>
                  </a:lnTo>
                  <a:lnTo>
                    <a:pt x="48260" y="0"/>
                  </a:lnTo>
                  <a:close/>
                </a:path>
                <a:path w="166370" h="33020">
                  <a:moveTo>
                    <a:pt x="58420" y="0"/>
                  </a:moveTo>
                  <a:lnTo>
                    <a:pt x="53340" y="0"/>
                  </a:lnTo>
                  <a:lnTo>
                    <a:pt x="53340" y="33020"/>
                  </a:lnTo>
                  <a:lnTo>
                    <a:pt x="58420" y="33020"/>
                  </a:lnTo>
                  <a:lnTo>
                    <a:pt x="58420" y="0"/>
                  </a:lnTo>
                  <a:close/>
                </a:path>
                <a:path w="166370" h="33020">
                  <a:moveTo>
                    <a:pt x="69850" y="0"/>
                  </a:moveTo>
                  <a:lnTo>
                    <a:pt x="64770" y="0"/>
                  </a:lnTo>
                  <a:lnTo>
                    <a:pt x="64770" y="33020"/>
                  </a:lnTo>
                  <a:lnTo>
                    <a:pt x="69850" y="33020"/>
                  </a:lnTo>
                  <a:lnTo>
                    <a:pt x="69850" y="0"/>
                  </a:lnTo>
                  <a:close/>
                </a:path>
                <a:path w="166370" h="33020">
                  <a:moveTo>
                    <a:pt x="80010" y="0"/>
                  </a:moveTo>
                  <a:lnTo>
                    <a:pt x="74930" y="0"/>
                  </a:lnTo>
                  <a:lnTo>
                    <a:pt x="74930" y="33020"/>
                  </a:lnTo>
                  <a:lnTo>
                    <a:pt x="80010" y="33020"/>
                  </a:lnTo>
                  <a:lnTo>
                    <a:pt x="80010" y="0"/>
                  </a:lnTo>
                  <a:close/>
                </a:path>
                <a:path w="166370" h="33020">
                  <a:moveTo>
                    <a:pt x="91440" y="0"/>
                  </a:moveTo>
                  <a:lnTo>
                    <a:pt x="86360" y="0"/>
                  </a:lnTo>
                  <a:lnTo>
                    <a:pt x="86360" y="33020"/>
                  </a:lnTo>
                  <a:lnTo>
                    <a:pt x="91440" y="33020"/>
                  </a:lnTo>
                  <a:lnTo>
                    <a:pt x="91440" y="0"/>
                  </a:lnTo>
                  <a:close/>
                </a:path>
                <a:path w="166370" h="33020">
                  <a:moveTo>
                    <a:pt x="101600" y="0"/>
                  </a:moveTo>
                  <a:lnTo>
                    <a:pt x="96520" y="0"/>
                  </a:lnTo>
                  <a:lnTo>
                    <a:pt x="96520" y="33020"/>
                  </a:lnTo>
                  <a:lnTo>
                    <a:pt x="101600" y="33020"/>
                  </a:lnTo>
                  <a:lnTo>
                    <a:pt x="101600" y="0"/>
                  </a:lnTo>
                  <a:close/>
                </a:path>
                <a:path w="166370" h="33020">
                  <a:moveTo>
                    <a:pt x="113030" y="0"/>
                  </a:moveTo>
                  <a:lnTo>
                    <a:pt x="107950" y="0"/>
                  </a:lnTo>
                  <a:lnTo>
                    <a:pt x="107950" y="33020"/>
                  </a:lnTo>
                  <a:lnTo>
                    <a:pt x="113030" y="33020"/>
                  </a:lnTo>
                  <a:lnTo>
                    <a:pt x="113030" y="0"/>
                  </a:lnTo>
                  <a:close/>
                </a:path>
                <a:path w="166370" h="33020">
                  <a:moveTo>
                    <a:pt x="123190" y="0"/>
                  </a:moveTo>
                  <a:lnTo>
                    <a:pt x="118110" y="0"/>
                  </a:lnTo>
                  <a:lnTo>
                    <a:pt x="118110" y="33020"/>
                  </a:lnTo>
                  <a:lnTo>
                    <a:pt x="123190" y="33020"/>
                  </a:lnTo>
                  <a:lnTo>
                    <a:pt x="123190" y="0"/>
                  </a:lnTo>
                  <a:close/>
                </a:path>
                <a:path w="166370" h="33020">
                  <a:moveTo>
                    <a:pt x="133350" y="0"/>
                  </a:moveTo>
                  <a:lnTo>
                    <a:pt x="129540" y="0"/>
                  </a:lnTo>
                  <a:lnTo>
                    <a:pt x="129540" y="33020"/>
                  </a:lnTo>
                  <a:lnTo>
                    <a:pt x="133350" y="33020"/>
                  </a:lnTo>
                  <a:lnTo>
                    <a:pt x="133350" y="0"/>
                  </a:lnTo>
                  <a:close/>
                </a:path>
                <a:path w="166370" h="33020">
                  <a:moveTo>
                    <a:pt x="144780" y="0"/>
                  </a:moveTo>
                  <a:lnTo>
                    <a:pt x="139700" y="0"/>
                  </a:lnTo>
                  <a:lnTo>
                    <a:pt x="139700" y="33020"/>
                  </a:lnTo>
                  <a:lnTo>
                    <a:pt x="144780" y="33020"/>
                  </a:lnTo>
                  <a:lnTo>
                    <a:pt x="144780" y="0"/>
                  </a:lnTo>
                  <a:close/>
                </a:path>
                <a:path w="166370" h="33020">
                  <a:moveTo>
                    <a:pt x="156210" y="0"/>
                  </a:moveTo>
                  <a:lnTo>
                    <a:pt x="149860" y="0"/>
                  </a:lnTo>
                  <a:lnTo>
                    <a:pt x="149860" y="33020"/>
                  </a:lnTo>
                  <a:lnTo>
                    <a:pt x="156210" y="33020"/>
                  </a:lnTo>
                  <a:lnTo>
                    <a:pt x="156210" y="0"/>
                  </a:lnTo>
                  <a:close/>
                </a:path>
                <a:path w="166370" h="33020">
                  <a:moveTo>
                    <a:pt x="166370" y="0"/>
                  </a:moveTo>
                  <a:lnTo>
                    <a:pt x="161290" y="0"/>
                  </a:lnTo>
                  <a:lnTo>
                    <a:pt x="161290" y="33020"/>
                  </a:lnTo>
                  <a:lnTo>
                    <a:pt x="166370" y="33020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39869" y="4121150"/>
              <a:ext cx="909319" cy="22860"/>
            </a:xfrm>
            <a:custGeom>
              <a:avLst/>
              <a:gdLst/>
              <a:ahLst/>
              <a:cxnLst/>
              <a:rect l="l" t="t" r="r" b="b"/>
              <a:pathLst>
                <a:path w="909320" h="22860">
                  <a:moveTo>
                    <a:pt x="0" y="16510"/>
                  </a:moveTo>
                  <a:lnTo>
                    <a:pt x="398779" y="16510"/>
                  </a:lnTo>
                  <a:lnTo>
                    <a:pt x="398779" y="0"/>
                  </a:lnTo>
                  <a:lnTo>
                    <a:pt x="462279" y="0"/>
                  </a:lnTo>
                  <a:lnTo>
                    <a:pt x="462279" y="22860"/>
                  </a:lnTo>
                  <a:lnTo>
                    <a:pt x="909319" y="2286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21100" y="4448810"/>
              <a:ext cx="1510030" cy="44450"/>
            </a:xfrm>
            <a:custGeom>
              <a:avLst/>
              <a:gdLst/>
              <a:ahLst/>
              <a:cxnLst/>
              <a:rect l="l" t="t" r="r" b="b"/>
              <a:pathLst>
                <a:path w="1510029" h="44450">
                  <a:moveTo>
                    <a:pt x="1510029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1510029" y="44450"/>
                  </a:lnTo>
                  <a:lnTo>
                    <a:pt x="15100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21100" y="4447539"/>
              <a:ext cx="1511300" cy="45720"/>
            </a:xfrm>
            <a:custGeom>
              <a:avLst/>
              <a:gdLst/>
              <a:ahLst/>
              <a:cxnLst/>
              <a:rect l="l" t="t" r="r" b="b"/>
              <a:pathLst>
                <a:path w="1511300" h="45720">
                  <a:moveTo>
                    <a:pt x="0" y="0"/>
                  </a:moveTo>
                  <a:lnTo>
                    <a:pt x="1511300" y="0"/>
                  </a:lnTo>
                  <a:lnTo>
                    <a:pt x="1511300" y="45720"/>
                  </a:lnTo>
                  <a:lnTo>
                    <a:pt x="0" y="4572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21100" y="4282439"/>
              <a:ext cx="1507490" cy="167640"/>
            </a:xfrm>
            <a:custGeom>
              <a:avLst/>
              <a:gdLst/>
              <a:ahLst/>
              <a:cxnLst/>
              <a:rect l="l" t="t" r="r" b="b"/>
              <a:pathLst>
                <a:path w="1507489" h="167639">
                  <a:moveTo>
                    <a:pt x="110489" y="0"/>
                  </a:moveTo>
                  <a:lnTo>
                    <a:pt x="0" y="167640"/>
                  </a:lnTo>
                  <a:lnTo>
                    <a:pt x="1507489" y="167640"/>
                  </a:lnTo>
                  <a:lnTo>
                    <a:pt x="1419860" y="127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721100" y="4282439"/>
              <a:ext cx="1507490" cy="167640"/>
            </a:xfrm>
            <a:custGeom>
              <a:avLst/>
              <a:gdLst/>
              <a:ahLst/>
              <a:cxnLst/>
              <a:rect l="l" t="t" r="r" b="b"/>
              <a:pathLst>
                <a:path w="1507489" h="167639">
                  <a:moveTo>
                    <a:pt x="0" y="167640"/>
                  </a:moveTo>
                  <a:lnTo>
                    <a:pt x="1507489" y="167640"/>
                  </a:lnTo>
                  <a:lnTo>
                    <a:pt x="1419860" y="1270"/>
                  </a:lnTo>
                  <a:lnTo>
                    <a:pt x="110489" y="0"/>
                  </a:lnTo>
                  <a:lnTo>
                    <a:pt x="0" y="167640"/>
                  </a:lnTo>
                  <a:close/>
                </a:path>
                <a:path w="1507489" h="167639">
                  <a:moveTo>
                    <a:pt x="125729" y="19050"/>
                  </a:moveTo>
                  <a:lnTo>
                    <a:pt x="44450" y="148590"/>
                  </a:lnTo>
                  <a:lnTo>
                    <a:pt x="1456689" y="148590"/>
                  </a:lnTo>
                  <a:lnTo>
                    <a:pt x="1393189" y="1905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888740" y="4298950"/>
              <a:ext cx="46990" cy="24130"/>
            </a:xfrm>
            <a:custGeom>
              <a:avLst/>
              <a:gdLst/>
              <a:ahLst/>
              <a:cxnLst/>
              <a:rect l="l" t="t" r="r" b="b"/>
              <a:pathLst>
                <a:path w="46989" h="24129">
                  <a:moveTo>
                    <a:pt x="46989" y="0"/>
                  </a:moveTo>
                  <a:lnTo>
                    <a:pt x="12700" y="0"/>
                  </a:lnTo>
                  <a:lnTo>
                    <a:pt x="0" y="24130"/>
                  </a:lnTo>
                  <a:lnTo>
                    <a:pt x="35560" y="24130"/>
                  </a:lnTo>
                  <a:lnTo>
                    <a:pt x="4698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888740" y="4298950"/>
              <a:ext cx="46990" cy="24130"/>
            </a:xfrm>
            <a:custGeom>
              <a:avLst/>
              <a:gdLst/>
              <a:ahLst/>
              <a:cxnLst/>
              <a:rect l="l" t="t" r="r" b="b"/>
              <a:pathLst>
                <a:path w="46989" h="24129">
                  <a:moveTo>
                    <a:pt x="12700" y="0"/>
                  </a:moveTo>
                  <a:lnTo>
                    <a:pt x="46989" y="0"/>
                  </a:lnTo>
                  <a:lnTo>
                    <a:pt x="35560" y="24130"/>
                  </a:lnTo>
                  <a:lnTo>
                    <a:pt x="0" y="24130"/>
                  </a:lnTo>
                  <a:lnTo>
                    <a:pt x="1270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003040" y="4298950"/>
              <a:ext cx="186690" cy="21590"/>
            </a:xfrm>
            <a:custGeom>
              <a:avLst/>
              <a:gdLst/>
              <a:ahLst/>
              <a:cxnLst/>
              <a:rect l="l" t="t" r="r" b="b"/>
              <a:pathLst>
                <a:path w="186689" h="21589">
                  <a:moveTo>
                    <a:pt x="186689" y="0"/>
                  </a:moveTo>
                  <a:lnTo>
                    <a:pt x="7620" y="0"/>
                  </a:lnTo>
                  <a:lnTo>
                    <a:pt x="0" y="21589"/>
                  </a:lnTo>
                  <a:lnTo>
                    <a:pt x="180339" y="21589"/>
                  </a:lnTo>
                  <a:lnTo>
                    <a:pt x="18668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03040" y="4298950"/>
              <a:ext cx="186690" cy="21590"/>
            </a:xfrm>
            <a:custGeom>
              <a:avLst/>
              <a:gdLst/>
              <a:ahLst/>
              <a:cxnLst/>
              <a:rect l="l" t="t" r="r" b="b"/>
              <a:pathLst>
                <a:path w="186689" h="21589">
                  <a:moveTo>
                    <a:pt x="7620" y="0"/>
                  </a:moveTo>
                  <a:lnTo>
                    <a:pt x="186689" y="0"/>
                  </a:lnTo>
                  <a:lnTo>
                    <a:pt x="180339" y="21589"/>
                  </a:lnTo>
                  <a:lnTo>
                    <a:pt x="0" y="21589"/>
                  </a:lnTo>
                  <a:lnTo>
                    <a:pt x="762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244340" y="4298950"/>
              <a:ext cx="177800" cy="24130"/>
            </a:xfrm>
            <a:custGeom>
              <a:avLst/>
              <a:gdLst/>
              <a:ahLst/>
              <a:cxnLst/>
              <a:rect l="l" t="t" r="r" b="b"/>
              <a:pathLst>
                <a:path w="177800" h="24129">
                  <a:moveTo>
                    <a:pt x="177800" y="0"/>
                  </a:moveTo>
                  <a:lnTo>
                    <a:pt x="6350" y="0"/>
                  </a:lnTo>
                  <a:lnTo>
                    <a:pt x="0" y="24130"/>
                  </a:lnTo>
                  <a:lnTo>
                    <a:pt x="176530" y="2413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244340" y="4298950"/>
              <a:ext cx="177800" cy="24130"/>
            </a:xfrm>
            <a:custGeom>
              <a:avLst/>
              <a:gdLst/>
              <a:ahLst/>
              <a:cxnLst/>
              <a:rect l="l" t="t" r="r" b="b"/>
              <a:pathLst>
                <a:path w="177800" h="24129">
                  <a:moveTo>
                    <a:pt x="6350" y="0"/>
                  </a:moveTo>
                  <a:lnTo>
                    <a:pt x="177800" y="0"/>
                  </a:lnTo>
                  <a:lnTo>
                    <a:pt x="176530" y="24130"/>
                  </a:lnTo>
                  <a:lnTo>
                    <a:pt x="0" y="24130"/>
                  </a:lnTo>
                  <a:lnTo>
                    <a:pt x="635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457700" y="4298950"/>
              <a:ext cx="182880" cy="24130"/>
            </a:xfrm>
            <a:custGeom>
              <a:avLst/>
              <a:gdLst/>
              <a:ahLst/>
              <a:cxnLst/>
              <a:rect l="l" t="t" r="r" b="b"/>
              <a:pathLst>
                <a:path w="182879" h="24129">
                  <a:moveTo>
                    <a:pt x="182879" y="0"/>
                  </a:moveTo>
                  <a:lnTo>
                    <a:pt x="1270" y="0"/>
                  </a:lnTo>
                  <a:lnTo>
                    <a:pt x="0" y="24130"/>
                  </a:lnTo>
                  <a:lnTo>
                    <a:pt x="182879" y="24130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457700" y="4298950"/>
              <a:ext cx="182880" cy="24130"/>
            </a:xfrm>
            <a:custGeom>
              <a:avLst/>
              <a:gdLst/>
              <a:ahLst/>
              <a:cxnLst/>
              <a:rect l="l" t="t" r="r" b="b"/>
              <a:pathLst>
                <a:path w="182879" h="24129">
                  <a:moveTo>
                    <a:pt x="1270" y="0"/>
                  </a:moveTo>
                  <a:lnTo>
                    <a:pt x="182879" y="0"/>
                  </a:lnTo>
                  <a:lnTo>
                    <a:pt x="182879" y="24130"/>
                  </a:lnTo>
                  <a:lnTo>
                    <a:pt x="0" y="24130"/>
                  </a:lnTo>
                  <a:lnTo>
                    <a:pt x="127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678680" y="4298950"/>
              <a:ext cx="160020" cy="25400"/>
            </a:xfrm>
            <a:custGeom>
              <a:avLst/>
              <a:gdLst/>
              <a:ahLst/>
              <a:cxnLst/>
              <a:rect l="l" t="t" r="r" b="b"/>
              <a:pathLst>
                <a:path w="160020" h="25400">
                  <a:moveTo>
                    <a:pt x="1562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60020" y="25400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678680" y="4298950"/>
              <a:ext cx="160020" cy="25400"/>
            </a:xfrm>
            <a:custGeom>
              <a:avLst/>
              <a:gdLst/>
              <a:ahLst/>
              <a:cxnLst/>
              <a:rect l="l" t="t" r="r" b="b"/>
              <a:pathLst>
                <a:path w="160020" h="25400">
                  <a:moveTo>
                    <a:pt x="0" y="0"/>
                  </a:moveTo>
                  <a:lnTo>
                    <a:pt x="156210" y="0"/>
                  </a:lnTo>
                  <a:lnTo>
                    <a:pt x="16002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78069" y="4312919"/>
              <a:ext cx="196850" cy="22860"/>
            </a:xfrm>
            <a:custGeom>
              <a:avLst/>
              <a:gdLst/>
              <a:ahLst/>
              <a:cxnLst/>
              <a:rect l="l" t="t" r="r" b="b"/>
              <a:pathLst>
                <a:path w="196850" h="22860">
                  <a:moveTo>
                    <a:pt x="179069" y="0"/>
                  </a:moveTo>
                  <a:lnTo>
                    <a:pt x="0" y="0"/>
                  </a:lnTo>
                  <a:lnTo>
                    <a:pt x="7619" y="22859"/>
                  </a:lnTo>
                  <a:lnTo>
                    <a:pt x="196850" y="22859"/>
                  </a:lnTo>
                  <a:lnTo>
                    <a:pt x="17906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43020" y="4312919"/>
              <a:ext cx="1248410" cy="97790"/>
            </a:xfrm>
            <a:custGeom>
              <a:avLst/>
              <a:gdLst/>
              <a:ahLst/>
              <a:cxnLst/>
              <a:rect l="l" t="t" r="r" b="b"/>
              <a:pathLst>
                <a:path w="1248410" h="97789">
                  <a:moveTo>
                    <a:pt x="1035050" y="0"/>
                  </a:moveTo>
                  <a:lnTo>
                    <a:pt x="1214119" y="0"/>
                  </a:lnTo>
                  <a:lnTo>
                    <a:pt x="1231900" y="22859"/>
                  </a:lnTo>
                  <a:lnTo>
                    <a:pt x="1042669" y="22859"/>
                  </a:lnTo>
                  <a:lnTo>
                    <a:pt x="1035050" y="0"/>
                  </a:lnTo>
                  <a:close/>
                </a:path>
                <a:path w="1248410" h="97789">
                  <a:moveTo>
                    <a:pt x="106679" y="33019"/>
                  </a:moveTo>
                  <a:lnTo>
                    <a:pt x="690879" y="33019"/>
                  </a:lnTo>
                </a:path>
                <a:path w="1248410" h="97789">
                  <a:moveTo>
                    <a:pt x="130809" y="52069"/>
                  </a:moveTo>
                  <a:lnTo>
                    <a:pt x="723900" y="52069"/>
                  </a:lnTo>
                </a:path>
                <a:path w="1248410" h="97789">
                  <a:moveTo>
                    <a:pt x="137159" y="71119"/>
                  </a:moveTo>
                  <a:lnTo>
                    <a:pt x="655319" y="71119"/>
                  </a:lnTo>
                </a:path>
                <a:path w="1248410" h="97789">
                  <a:moveTo>
                    <a:pt x="149859" y="91439"/>
                  </a:moveTo>
                  <a:lnTo>
                    <a:pt x="219709" y="91439"/>
                  </a:lnTo>
                </a:path>
                <a:path w="1248410" h="97789">
                  <a:moveTo>
                    <a:pt x="24129" y="40639"/>
                  </a:moveTo>
                  <a:lnTo>
                    <a:pt x="83819" y="40639"/>
                  </a:lnTo>
                </a:path>
                <a:path w="1248410" h="97789">
                  <a:moveTo>
                    <a:pt x="15239" y="60959"/>
                  </a:moveTo>
                  <a:lnTo>
                    <a:pt x="71119" y="60959"/>
                  </a:lnTo>
                </a:path>
                <a:path w="1248410" h="97789">
                  <a:moveTo>
                    <a:pt x="0" y="78739"/>
                  </a:moveTo>
                  <a:lnTo>
                    <a:pt x="102869" y="78739"/>
                  </a:lnTo>
                </a:path>
                <a:path w="1248410" h="97789">
                  <a:moveTo>
                    <a:pt x="238759" y="91439"/>
                  </a:moveTo>
                  <a:lnTo>
                    <a:pt x="591819" y="91439"/>
                  </a:lnTo>
                </a:path>
                <a:path w="1248410" h="97789">
                  <a:moveTo>
                    <a:pt x="720089" y="29209"/>
                  </a:moveTo>
                  <a:lnTo>
                    <a:pt x="801369" y="29209"/>
                  </a:lnTo>
                </a:path>
                <a:path w="1248410" h="97789">
                  <a:moveTo>
                    <a:pt x="740409" y="52069"/>
                  </a:moveTo>
                  <a:lnTo>
                    <a:pt x="805179" y="52069"/>
                  </a:lnTo>
                </a:path>
                <a:path w="1248410" h="97789">
                  <a:moveTo>
                    <a:pt x="695959" y="72389"/>
                  </a:moveTo>
                  <a:lnTo>
                    <a:pt x="805179" y="72389"/>
                  </a:lnTo>
                </a:path>
                <a:path w="1248410" h="97789">
                  <a:moveTo>
                    <a:pt x="607059" y="91439"/>
                  </a:moveTo>
                  <a:lnTo>
                    <a:pt x="661669" y="91439"/>
                  </a:lnTo>
                </a:path>
                <a:path w="1248410" h="97789">
                  <a:moveTo>
                    <a:pt x="678179" y="92709"/>
                  </a:moveTo>
                  <a:lnTo>
                    <a:pt x="800100" y="92709"/>
                  </a:lnTo>
                </a:path>
                <a:path w="1248410" h="97789">
                  <a:moveTo>
                    <a:pt x="833119" y="40639"/>
                  </a:moveTo>
                  <a:lnTo>
                    <a:pt x="999489" y="40639"/>
                  </a:lnTo>
                </a:path>
                <a:path w="1248410" h="97789">
                  <a:moveTo>
                    <a:pt x="857250" y="64769"/>
                  </a:moveTo>
                  <a:lnTo>
                    <a:pt x="1002029" y="64769"/>
                  </a:lnTo>
                </a:path>
                <a:path w="1248410" h="97789">
                  <a:moveTo>
                    <a:pt x="858519" y="95249"/>
                  </a:moveTo>
                  <a:lnTo>
                    <a:pt x="1009650" y="95249"/>
                  </a:lnTo>
                </a:path>
                <a:path w="1248410" h="97789">
                  <a:moveTo>
                    <a:pt x="1054100" y="40639"/>
                  </a:moveTo>
                  <a:lnTo>
                    <a:pt x="1212850" y="40639"/>
                  </a:lnTo>
                </a:path>
                <a:path w="1248410" h="97789">
                  <a:moveTo>
                    <a:pt x="1038859" y="62229"/>
                  </a:moveTo>
                  <a:lnTo>
                    <a:pt x="1167129" y="62229"/>
                  </a:lnTo>
                </a:path>
                <a:path w="1248410" h="97789">
                  <a:moveTo>
                    <a:pt x="1054100" y="78739"/>
                  </a:moveTo>
                  <a:lnTo>
                    <a:pt x="1174750" y="78739"/>
                  </a:lnTo>
                </a:path>
                <a:path w="1248410" h="97789">
                  <a:moveTo>
                    <a:pt x="1050289" y="97789"/>
                  </a:moveTo>
                  <a:lnTo>
                    <a:pt x="1198879" y="97789"/>
                  </a:lnTo>
                </a:path>
                <a:path w="1248410" h="97789">
                  <a:moveTo>
                    <a:pt x="1193800" y="63499"/>
                  </a:moveTo>
                  <a:lnTo>
                    <a:pt x="1236979" y="63499"/>
                  </a:lnTo>
                </a:path>
                <a:path w="1248410" h="97789">
                  <a:moveTo>
                    <a:pt x="1209039" y="88899"/>
                  </a:moveTo>
                  <a:lnTo>
                    <a:pt x="1248409" y="88899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165600" y="3900169"/>
              <a:ext cx="655320" cy="48260"/>
            </a:xfrm>
            <a:custGeom>
              <a:avLst/>
              <a:gdLst/>
              <a:ahLst/>
              <a:cxnLst/>
              <a:rect l="l" t="t" r="r" b="b"/>
              <a:pathLst>
                <a:path w="655320" h="48260">
                  <a:moveTo>
                    <a:pt x="617220" y="0"/>
                  </a:moveTo>
                  <a:lnTo>
                    <a:pt x="39370" y="0"/>
                  </a:lnTo>
                  <a:lnTo>
                    <a:pt x="0" y="48259"/>
                  </a:lnTo>
                  <a:lnTo>
                    <a:pt x="655320" y="48259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165600" y="3900169"/>
              <a:ext cx="655320" cy="48260"/>
            </a:xfrm>
            <a:custGeom>
              <a:avLst/>
              <a:gdLst/>
              <a:ahLst/>
              <a:cxnLst/>
              <a:rect l="l" t="t" r="r" b="b"/>
              <a:pathLst>
                <a:path w="655320" h="48260">
                  <a:moveTo>
                    <a:pt x="0" y="48259"/>
                  </a:moveTo>
                  <a:lnTo>
                    <a:pt x="655320" y="48259"/>
                  </a:lnTo>
                  <a:lnTo>
                    <a:pt x="617220" y="0"/>
                  </a:lnTo>
                  <a:lnTo>
                    <a:pt x="39370" y="0"/>
                  </a:lnTo>
                  <a:lnTo>
                    <a:pt x="0" y="48259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164330" y="3945889"/>
              <a:ext cx="657860" cy="48260"/>
            </a:xfrm>
            <a:custGeom>
              <a:avLst/>
              <a:gdLst/>
              <a:ahLst/>
              <a:cxnLst/>
              <a:rect l="l" t="t" r="r" b="b"/>
              <a:pathLst>
                <a:path w="657860" h="48260">
                  <a:moveTo>
                    <a:pt x="657860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657860" y="4826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164330" y="3945889"/>
              <a:ext cx="657860" cy="48260"/>
            </a:xfrm>
            <a:custGeom>
              <a:avLst/>
              <a:gdLst/>
              <a:ahLst/>
              <a:cxnLst/>
              <a:rect l="l" t="t" r="r" b="b"/>
              <a:pathLst>
                <a:path w="657860" h="48260">
                  <a:moveTo>
                    <a:pt x="0" y="0"/>
                  </a:moveTo>
                  <a:lnTo>
                    <a:pt x="657860" y="0"/>
                  </a:lnTo>
                  <a:lnTo>
                    <a:pt x="657860" y="48260"/>
                  </a:lnTo>
                  <a:lnTo>
                    <a:pt x="0" y="482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318000" y="3859530"/>
              <a:ext cx="347980" cy="87630"/>
            </a:xfrm>
            <a:custGeom>
              <a:avLst/>
              <a:gdLst/>
              <a:ahLst/>
              <a:cxnLst/>
              <a:rect l="l" t="t" r="r" b="b"/>
              <a:pathLst>
                <a:path w="347979" h="87629">
                  <a:moveTo>
                    <a:pt x="347979" y="0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1270" y="54610"/>
                  </a:lnTo>
                  <a:lnTo>
                    <a:pt x="3810" y="58420"/>
                  </a:lnTo>
                  <a:lnTo>
                    <a:pt x="8889" y="60960"/>
                  </a:lnTo>
                  <a:lnTo>
                    <a:pt x="13970" y="64770"/>
                  </a:lnTo>
                  <a:lnTo>
                    <a:pt x="21589" y="67310"/>
                  </a:lnTo>
                  <a:lnTo>
                    <a:pt x="31750" y="71120"/>
                  </a:lnTo>
                  <a:lnTo>
                    <a:pt x="43179" y="74930"/>
                  </a:lnTo>
                  <a:lnTo>
                    <a:pt x="72389" y="80010"/>
                  </a:lnTo>
                  <a:lnTo>
                    <a:pt x="85089" y="82550"/>
                  </a:lnTo>
                  <a:lnTo>
                    <a:pt x="101600" y="83820"/>
                  </a:lnTo>
                  <a:lnTo>
                    <a:pt x="120650" y="86360"/>
                  </a:lnTo>
                  <a:lnTo>
                    <a:pt x="142239" y="86360"/>
                  </a:lnTo>
                  <a:lnTo>
                    <a:pt x="165100" y="87630"/>
                  </a:lnTo>
                  <a:lnTo>
                    <a:pt x="189229" y="87630"/>
                  </a:lnTo>
                  <a:lnTo>
                    <a:pt x="208279" y="86360"/>
                  </a:lnTo>
                  <a:lnTo>
                    <a:pt x="226060" y="86360"/>
                  </a:lnTo>
                  <a:lnTo>
                    <a:pt x="240029" y="83820"/>
                  </a:lnTo>
                  <a:lnTo>
                    <a:pt x="255270" y="82550"/>
                  </a:lnTo>
                  <a:lnTo>
                    <a:pt x="274320" y="80010"/>
                  </a:lnTo>
                  <a:lnTo>
                    <a:pt x="318770" y="71120"/>
                  </a:lnTo>
                  <a:lnTo>
                    <a:pt x="347979" y="50800"/>
                  </a:lnTo>
                  <a:lnTo>
                    <a:pt x="34797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318000" y="3859530"/>
              <a:ext cx="347980" cy="87630"/>
            </a:xfrm>
            <a:custGeom>
              <a:avLst/>
              <a:gdLst/>
              <a:ahLst/>
              <a:cxnLst/>
              <a:rect l="l" t="t" r="r" b="b"/>
              <a:pathLst>
                <a:path w="347979" h="87629">
                  <a:moveTo>
                    <a:pt x="0" y="49530"/>
                  </a:moveTo>
                  <a:lnTo>
                    <a:pt x="0" y="0"/>
                  </a:lnTo>
                  <a:lnTo>
                    <a:pt x="347979" y="0"/>
                  </a:lnTo>
                  <a:lnTo>
                    <a:pt x="347979" y="50800"/>
                  </a:lnTo>
                  <a:lnTo>
                    <a:pt x="346710" y="55880"/>
                  </a:lnTo>
                  <a:lnTo>
                    <a:pt x="309879" y="73660"/>
                  </a:lnTo>
                  <a:lnTo>
                    <a:pt x="274320" y="80010"/>
                  </a:lnTo>
                  <a:lnTo>
                    <a:pt x="255270" y="82550"/>
                  </a:lnTo>
                  <a:lnTo>
                    <a:pt x="240029" y="83820"/>
                  </a:lnTo>
                  <a:lnTo>
                    <a:pt x="226060" y="86360"/>
                  </a:lnTo>
                  <a:lnTo>
                    <a:pt x="208279" y="86360"/>
                  </a:lnTo>
                  <a:lnTo>
                    <a:pt x="189229" y="87630"/>
                  </a:lnTo>
                  <a:lnTo>
                    <a:pt x="165100" y="87630"/>
                  </a:lnTo>
                  <a:lnTo>
                    <a:pt x="142239" y="86360"/>
                  </a:lnTo>
                  <a:lnTo>
                    <a:pt x="120650" y="86360"/>
                  </a:lnTo>
                  <a:lnTo>
                    <a:pt x="101600" y="83820"/>
                  </a:lnTo>
                  <a:lnTo>
                    <a:pt x="85089" y="82550"/>
                  </a:lnTo>
                  <a:lnTo>
                    <a:pt x="72389" y="80010"/>
                  </a:lnTo>
                  <a:lnTo>
                    <a:pt x="57150" y="77470"/>
                  </a:lnTo>
                  <a:lnTo>
                    <a:pt x="43179" y="74930"/>
                  </a:lnTo>
                  <a:lnTo>
                    <a:pt x="31750" y="71120"/>
                  </a:lnTo>
                  <a:lnTo>
                    <a:pt x="21589" y="67310"/>
                  </a:lnTo>
                  <a:lnTo>
                    <a:pt x="13970" y="64770"/>
                  </a:lnTo>
                  <a:lnTo>
                    <a:pt x="8889" y="60960"/>
                  </a:lnTo>
                  <a:lnTo>
                    <a:pt x="3810" y="58420"/>
                  </a:lnTo>
                  <a:lnTo>
                    <a:pt x="1270" y="54610"/>
                  </a:lnTo>
                  <a:lnTo>
                    <a:pt x="0" y="4953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83050" y="3288029"/>
              <a:ext cx="819150" cy="593090"/>
            </a:xfrm>
            <a:custGeom>
              <a:avLst/>
              <a:gdLst/>
              <a:ahLst/>
              <a:cxnLst/>
              <a:rect l="l" t="t" r="r" b="b"/>
              <a:pathLst>
                <a:path w="819150" h="593089">
                  <a:moveTo>
                    <a:pt x="742950" y="0"/>
                  </a:moveTo>
                  <a:lnTo>
                    <a:pt x="76200" y="0"/>
                  </a:lnTo>
                  <a:lnTo>
                    <a:pt x="46612" y="5794"/>
                  </a:lnTo>
                  <a:lnTo>
                    <a:pt x="22383" y="21589"/>
                  </a:lnTo>
                  <a:lnTo>
                    <a:pt x="6012" y="45005"/>
                  </a:lnTo>
                  <a:lnTo>
                    <a:pt x="0" y="73660"/>
                  </a:lnTo>
                  <a:lnTo>
                    <a:pt x="0" y="519430"/>
                  </a:lnTo>
                  <a:lnTo>
                    <a:pt x="6012" y="548084"/>
                  </a:lnTo>
                  <a:lnTo>
                    <a:pt x="22383" y="571500"/>
                  </a:lnTo>
                  <a:lnTo>
                    <a:pt x="46612" y="587295"/>
                  </a:lnTo>
                  <a:lnTo>
                    <a:pt x="76200" y="593090"/>
                  </a:lnTo>
                  <a:lnTo>
                    <a:pt x="742950" y="593090"/>
                  </a:lnTo>
                  <a:lnTo>
                    <a:pt x="772537" y="587295"/>
                  </a:lnTo>
                  <a:lnTo>
                    <a:pt x="796766" y="571500"/>
                  </a:lnTo>
                  <a:lnTo>
                    <a:pt x="813137" y="548084"/>
                  </a:lnTo>
                  <a:lnTo>
                    <a:pt x="819150" y="519430"/>
                  </a:lnTo>
                  <a:lnTo>
                    <a:pt x="819150" y="73660"/>
                  </a:lnTo>
                  <a:lnTo>
                    <a:pt x="813137" y="45005"/>
                  </a:lnTo>
                  <a:lnTo>
                    <a:pt x="796766" y="21590"/>
                  </a:lnTo>
                  <a:lnTo>
                    <a:pt x="772537" y="5794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83050" y="3288029"/>
              <a:ext cx="819150" cy="593090"/>
            </a:xfrm>
            <a:custGeom>
              <a:avLst/>
              <a:gdLst/>
              <a:ahLst/>
              <a:cxnLst/>
              <a:rect l="l" t="t" r="r" b="b"/>
              <a:pathLst>
                <a:path w="819150" h="593089">
                  <a:moveTo>
                    <a:pt x="76200" y="0"/>
                  </a:moveTo>
                  <a:lnTo>
                    <a:pt x="742950" y="0"/>
                  </a:lnTo>
                  <a:lnTo>
                    <a:pt x="772537" y="5794"/>
                  </a:lnTo>
                  <a:lnTo>
                    <a:pt x="796766" y="21590"/>
                  </a:lnTo>
                  <a:lnTo>
                    <a:pt x="813137" y="45005"/>
                  </a:lnTo>
                  <a:lnTo>
                    <a:pt x="819150" y="73660"/>
                  </a:lnTo>
                  <a:lnTo>
                    <a:pt x="819150" y="519430"/>
                  </a:lnTo>
                  <a:lnTo>
                    <a:pt x="813137" y="548084"/>
                  </a:lnTo>
                  <a:lnTo>
                    <a:pt x="796766" y="571500"/>
                  </a:lnTo>
                  <a:lnTo>
                    <a:pt x="772537" y="587295"/>
                  </a:lnTo>
                  <a:lnTo>
                    <a:pt x="742950" y="593090"/>
                  </a:lnTo>
                  <a:lnTo>
                    <a:pt x="76200" y="593090"/>
                  </a:lnTo>
                  <a:lnTo>
                    <a:pt x="46612" y="587295"/>
                  </a:lnTo>
                  <a:lnTo>
                    <a:pt x="22383" y="571500"/>
                  </a:lnTo>
                  <a:lnTo>
                    <a:pt x="6012" y="548084"/>
                  </a:lnTo>
                  <a:lnTo>
                    <a:pt x="0" y="519430"/>
                  </a:lnTo>
                  <a:lnTo>
                    <a:pt x="0" y="73660"/>
                  </a:lnTo>
                  <a:lnTo>
                    <a:pt x="6012" y="45005"/>
                  </a:lnTo>
                  <a:lnTo>
                    <a:pt x="22383" y="21589"/>
                  </a:lnTo>
                  <a:lnTo>
                    <a:pt x="46612" y="5794"/>
                  </a:lnTo>
                  <a:lnTo>
                    <a:pt x="7620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74490" y="3352800"/>
              <a:ext cx="636270" cy="462280"/>
            </a:xfrm>
            <a:custGeom>
              <a:avLst/>
              <a:gdLst/>
              <a:ahLst/>
              <a:cxnLst/>
              <a:rect l="l" t="t" r="r" b="b"/>
              <a:pathLst>
                <a:path w="636270" h="462279">
                  <a:moveTo>
                    <a:pt x="577850" y="0"/>
                  </a:moveTo>
                  <a:lnTo>
                    <a:pt x="58420" y="0"/>
                  </a:lnTo>
                  <a:lnTo>
                    <a:pt x="35897" y="4464"/>
                  </a:lnTo>
                  <a:lnTo>
                    <a:pt x="17303" y="16668"/>
                  </a:lnTo>
                  <a:lnTo>
                    <a:pt x="4663" y="34825"/>
                  </a:lnTo>
                  <a:lnTo>
                    <a:pt x="0" y="57150"/>
                  </a:lnTo>
                  <a:lnTo>
                    <a:pt x="0" y="406400"/>
                  </a:lnTo>
                  <a:lnTo>
                    <a:pt x="4663" y="427990"/>
                  </a:lnTo>
                  <a:lnTo>
                    <a:pt x="17303" y="445770"/>
                  </a:lnTo>
                  <a:lnTo>
                    <a:pt x="35897" y="457835"/>
                  </a:lnTo>
                  <a:lnTo>
                    <a:pt x="58420" y="462280"/>
                  </a:lnTo>
                  <a:lnTo>
                    <a:pt x="577850" y="462280"/>
                  </a:lnTo>
                  <a:lnTo>
                    <a:pt x="600908" y="457835"/>
                  </a:lnTo>
                  <a:lnTo>
                    <a:pt x="619442" y="445770"/>
                  </a:lnTo>
                  <a:lnTo>
                    <a:pt x="631785" y="427990"/>
                  </a:lnTo>
                  <a:lnTo>
                    <a:pt x="636270" y="406400"/>
                  </a:lnTo>
                  <a:lnTo>
                    <a:pt x="636270" y="57150"/>
                  </a:lnTo>
                  <a:lnTo>
                    <a:pt x="631785" y="34825"/>
                  </a:lnTo>
                  <a:lnTo>
                    <a:pt x="619442" y="16668"/>
                  </a:lnTo>
                  <a:lnTo>
                    <a:pt x="600908" y="4464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74490" y="3352800"/>
              <a:ext cx="636270" cy="462280"/>
            </a:xfrm>
            <a:custGeom>
              <a:avLst/>
              <a:gdLst/>
              <a:ahLst/>
              <a:cxnLst/>
              <a:rect l="l" t="t" r="r" b="b"/>
              <a:pathLst>
                <a:path w="636270" h="462279">
                  <a:moveTo>
                    <a:pt x="58420" y="0"/>
                  </a:moveTo>
                  <a:lnTo>
                    <a:pt x="577850" y="0"/>
                  </a:lnTo>
                  <a:lnTo>
                    <a:pt x="600908" y="4464"/>
                  </a:lnTo>
                  <a:lnTo>
                    <a:pt x="619442" y="16668"/>
                  </a:lnTo>
                  <a:lnTo>
                    <a:pt x="631785" y="34825"/>
                  </a:lnTo>
                  <a:lnTo>
                    <a:pt x="636270" y="57150"/>
                  </a:lnTo>
                  <a:lnTo>
                    <a:pt x="636270" y="406400"/>
                  </a:lnTo>
                  <a:lnTo>
                    <a:pt x="631785" y="427990"/>
                  </a:lnTo>
                  <a:lnTo>
                    <a:pt x="619442" y="445770"/>
                  </a:lnTo>
                  <a:lnTo>
                    <a:pt x="600908" y="457835"/>
                  </a:lnTo>
                  <a:lnTo>
                    <a:pt x="577850" y="462280"/>
                  </a:lnTo>
                  <a:lnTo>
                    <a:pt x="58420" y="462280"/>
                  </a:lnTo>
                  <a:lnTo>
                    <a:pt x="35897" y="457835"/>
                  </a:lnTo>
                  <a:lnTo>
                    <a:pt x="17303" y="445770"/>
                  </a:lnTo>
                  <a:lnTo>
                    <a:pt x="4663" y="427990"/>
                  </a:lnTo>
                  <a:lnTo>
                    <a:pt x="0" y="406400"/>
                  </a:lnTo>
                  <a:lnTo>
                    <a:pt x="0" y="57150"/>
                  </a:lnTo>
                  <a:lnTo>
                    <a:pt x="4663" y="34825"/>
                  </a:lnTo>
                  <a:lnTo>
                    <a:pt x="17303" y="16668"/>
                  </a:lnTo>
                  <a:lnTo>
                    <a:pt x="35897" y="4464"/>
                  </a:lnTo>
                  <a:lnTo>
                    <a:pt x="5842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10050" y="3378200"/>
              <a:ext cx="565150" cy="411480"/>
            </a:xfrm>
            <a:custGeom>
              <a:avLst/>
              <a:gdLst/>
              <a:ahLst/>
              <a:cxnLst/>
              <a:rect l="l" t="t" r="r" b="b"/>
              <a:pathLst>
                <a:path w="565150" h="411479">
                  <a:moveTo>
                    <a:pt x="514350" y="0"/>
                  </a:moveTo>
                  <a:lnTo>
                    <a:pt x="52070" y="0"/>
                  </a:lnTo>
                  <a:lnTo>
                    <a:pt x="31611" y="3988"/>
                  </a:lnTo>
                  <a:lnTo>
                    <a:pt x="15081" y="14763"/>
                  </a:lnTo>
                  <a:lnTo>
                    <a:pt x="4028" y="30539"/>
                  </a:lnTo>
                  <a:lnTo>
                    <a:pt x="0" y="49529"/>
                  </a:lnTo>
                  <a:lnTo>
                    <a:pt x="0" y="361950"/>
                  </a:lnTo>
                  <a:lnTo>
                    <a:pt x="4028" y="381476"/>
                  </a:lnTo>
                  <a:lnTo>
                    <a:pt x="15081" y="397192"/>
                  </a:lnTo>
                  <a:lnTo>
                    <a:pt x="31611" y="407669"/>
                  </a:lnTo>
                  <a:lnTo>
                    <a:pt x="52070" y="411480"/>
                  </a:lnTo>
                  <a:lnTo>
                    <a:pt x="514350" y="411480"/>
                  </a:lnTo>
                  <a:lnTo>
                    <a:pt x="534074" y="407670"/>
                  </a:lnTo>
                  <a:lnTo>
                    <a:pt x="550227" y="397192"/>
                  </a:lnTo>
                  <a:lnTo>
                    <a:pt x="561141" y="381476"/>
                  </a:lnTo>
                  <a:lnTo>
                    <a:pt x="565150" y="361950"/>
                  </a:lnTo>
                  <a:lnTo>
                    <a:pt x="565150" y="49529"/>
                  </a:lnTo>
                  <a:lnTo>
                    <a:pt x="561141" y="30539"/>
                  </a:lnTo>
                  <a:lnTo>
                    <a:pt x="550227" y="14763"/>
                  </a:lnTo>
                  <a:lnTo>
                    <a:pt x="534074" y="3988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10050" y="3378200"/>
              <a:ext cx="565150" cy="411480"/>
            </a:xfrm>
            <a:custGeom>
              <a:avLst/>
              <a:gdLst/>
              <a:ahLst/>
              <a:cxnLst/>
              <a:rect l="l" t="t" r="r" b="b"/>
              <a:pathLst>
                <a:path w="565150" h="411479">
                  <a:moveTo>
                    <a:pt x="52070" y="0"/>
                  </a:moveTo>
                  <a:lnTo>
                    <a:pt x="514350" y="0"/>
                  </a:lnTo>
                  <a:lnTo>
                    <a:pt x="534074" y="3988"/>
                  </a:lnTo>
                  <a:lnTo>
                    <a:pt x="550227" y="14763"/>
                  </a:lnTo>
                  <a:lnTo>
                    <a:pt x="561141" y="30539"/>
                  </a:lnTo>
                  <a:lnTo>
                    <a:pt x="565150" y="49529"/>
                  </a:lnTo>
                  <a:lnTo>
                    <a:pt x="565150" y="361950"/>
                  </a:lnTo>
                  <a:lnTo>
                    <a:pt x="561141" y="381476"/>
                  </a:lnTo>
                  <a:lnTo>
                    <a:pt x="550227" y="397192"/>
                  </a:lnTo>
                  <a:lnTo>
                    <a:pt x="534074" y="407670"/>
                  </a:lnTo>
                  <a:lnTo>
                    <a:pt x="514350" y="411480"/>
                  </a:lnTo>
                  <a:lnTo>
                    <a:pt x="52070" y="411480"/>
                  </a:lnTo>
                  <a:lnTo>
                    <a:pt x="31611" y="407669"/>
                  </a:lnTo>
                  <a:lnTo>
                    <a:pt x="15081" y="397192"/>
                  </a:lnTo>
                  <a:lnTo>
                    <a:pt x="4028" y="381476"/>
                  </a:lnTo>
                  <a:lnTo>
                    <a:pt x="0" y="361950"/>
                  </a:lnTo>
                  <a:lnTo>
                    <a:pt x="0" y="49529"/>
                  </a:lnTo>
                  <a:lnTo>
                    <a:pt x="4028" y="30539"/>
                  </a:lnTo>
                  <a:lnTo>
                    <a:pt x="15081" y="14763"/>
                  </a:lnTo>
                  <a:lnTo>
                    <a:pt x="31611" y="3988"/>
                  </a:lnTo>
                  <a:lnTo>
                    <a:pt x="520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763769" y="3841750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2793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939" y="1016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763769" y="3841750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0" y="0"/>
                  </a:moveTo>
                  <a:lnTo>
                    <a:pt x="27939" y="0"/>
                  </a:lnTo>
                  <a:lnTo>
                    <a:pt x="2793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4319270" y="3369309"/>
            <a:ext cx="42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9FC00"/>
                </a:solidFill>
                <a:latin typeface="Arial"/>
                <a:cs typeface="Arial"/>
              </a:rPr>
              <a:t>G</a:t>
            </a:r>
            <a:r>
              <a:rPr sz="1800" b="1" spc="5" dirty="0">
                <a:solidFill>
                  <a:srgbClr val="F9FC00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9FC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1835150" y="1682750"/>
            <a:ext cx="5245100" cy="4121150"/>
            <a:chOff x="1835150" y="1682750"/>
            <a:chExt cx="5245100" cy="4121150"/>
          </a:xfrm>
        </p:grpSpPr>
        <p:sp>
          <p:nvSpPr>
            <p:cNvPr id="284" name="object 284"/>
            <p:cNvSpPr/>
            <p:nvPr/>
          </p:nvSpPr>
          <p:spPr>
            <a:xfrm>
              <a:off x="6324600" y="4038600"/>
              <a:ext cx="755650" cy="0"/>
            </a:xfrm>
            <a:custGeom>
              <a:avLst/>
              <a:gdLst/>
              <a:ahLst/>
              <a:cxnLst/>
              <a:rect l="l" t="t" r="r" b="b"/>
              <a:pathLst>
                <a:path w="755650">
                  <a:moveTo>
                    <a:pt x="0" y="0"/>
                  </a:moveTo>
                  <a:lnTo>
                    <a:pt x="7556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254750" y="40005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74929" y="0"/>
                  </a:moveTo>
                  <a:lnTo>
                    <a:pt x="0" y="38100"/>
                  </a:lnTo>
                  <a:lnTo>
                    <a:pt x="74929" y="7620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835150" y="4038600"/>
              <a:ext cx="830580" cy="0"/>
            </a:xfrm>
            <a:custGeom>
              <a:avLst/>
              <a:gdLst/>
              <a:ahLst/>
              <a:cxnLst/>
              <a:rect l="l" t="t" r="r" b="b"/>
              <a:pathLst>
                <a:path w="830580">
                  <a:moveTo>
                    <a:pt x="0" y="0"/>
                  </a:moveTo>
                  <a:lnTo>
                    <a:pt x="83058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660650" y="40005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49550" y="5302250"/>
              <a:ext cx="472440" cy="495300"/>
            </a:xfrm>
            <a:custGeom>
              <a:avLst/>
              <a:gdLst/>
              <a:ahLst/>
              <a:cxnLst/>
              <a:rect l="l" t="t" r="r" b="b"/>
              <a:pathLst>
                <a:path w="472439" h="495300">
                  <a:moveTo>
                    <a:pt x="0" y="495300"/>
                  </a:moveTo>
                  <a:lnTo>
                    <a:pt x="47243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90239" y="5251450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80010" y="0"/>
                  </a:moveTo>
                  <a:lnTo>
                    <a:pt x="0" y="27940"/>
                  </a:lnTo>
                  <a:lnTo>
                    <a:pt x="54610" y="80009"/>
                  </a:lnTo>
                  <a:lnTo>
                    <a:pt x="80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673350" y="221615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69" h="547369">
                  <a:moveTo>
                    <a:pt x="0" y="0"/>
                  </a:moveTo>
                  <a:lnTo>
                    <a:pt x="547369" y="54737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190239" y="2733039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53340" y="0"/>
                  </a:moveTo>
                  <a:lnTo>
                    <a:pt x="0" y="53339"/>
                  </a:lnTo>
                  <a:lnTo>
                    <a:pt x="80010" y="80010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95800" y="1682750"/>
              <a:ext cx="0" cy="601980"/>
            </a:xfrm>
            <a:custGeom>
              <a:avLst/>
              <a:gdLst/>
              <a:ahLst/>
              <a:cxnLst/>
              <a:rect l="l" t="t" r="r" b="b"/>
              <a:pathLst>
                <a:path h="601980">
                  <a:moveTo>
                    <a:pt x="0" y="0"/>
                  </a:moveTo>
                  <a:lnTo>
                    <a:pt x="0" y="601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57700" y="22796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59450" y="2216150"/>
              <a:ext cx="571500" cy="547370"/>
            </a:xfrm>
            <a:custGeom>
              <a:avLst/>
              <a:gdLst/>
              <a:ahLst/>
              <a:cxnLst/>
              <a:rect l="l" t="t" r="r" b="b"/>
              <a:pathLst>
                <a:path w="571500" h="547369">
                  <a:moveTo>
                    <a:pt x="571500" y="0"/>
                  </a:moveTo>
                  <a:lnTo>
                    <a:pt x="0" y="54737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08650" y="2733039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27939" y="0"/>
                  </a:moveTo>
                  <a:lnTo>
                    <a:pt x="0" y="80010"/>
                  </a:lnTo>
                  <a:lnTo>
                    <a:pt x="80010" y="5461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772150" y="531495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0"/>
                  </a:moveTo>
                  <a:lnTo>
                    <a:pt x="469900" y="4699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721350" y="5264150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0" y="0"/>
                  </a:moveTo>
                  <a:lnTo>
                    <a:pt x="26670" y="80009"/>
                  </a:lnTo>
                  <a:lnTo>
                    <a:pt x="80010" y="26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3175000" y="345440"/>
            <a:ext cx="2794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/>
              <a:t>DATA</a:t>
            </a:r>
            <a:r>
              <a:rPr sz="2800" spc="-185" dirty="0"/>
              <a:t> </a:t>
            </a:r>
            <a:r>
              <a:rPr sz="2800" spc="-10" dirty="0"/>
              <a:t>SOURCES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0820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1098550"/>
            <a:ext cx="1765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Existing</a:t>
            </a:r>
            <a:r>
              <a:rPr sz="2400" spc="-6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20469" y="1465579"/>
            <a:ext cx="2158365" cy="17907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9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map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paper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2905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307079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q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u</a:t>
            </a:r>
            <a:r>
              <a:rPr sz="2400" spc="-1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20469" y="3672839"/>
            <a:ext cx="2534920" cy="17919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survey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895600" y="726440"/>
            <a:ext cx="3352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/>
              <a:t>DATA</a:t>
            </a:r>
            <a:r>
              <a:rPr sz="2800" spc="-270" dirty="0"/>
              <a:t> </a:t>
            </a:r>
            <a:r>
              <a:rPr sz="2800" spc="-10" dirty="0"/>
              <a:t>ACQUISITION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6903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1708150"/>
            <a:ext cx="515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 component can be 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obtained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 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20469" y="2075179"/>
            <a:ext cx="2534920" cy="13487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9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survey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45820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474720"/>
            <a:ext cx="537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attribute component can be 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obtained</a:t>
            </a: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20469" y="3840479"/>
            <a:ext cx="4446905" cy="13500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sensing/photogrametry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interviews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visit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369820" y="764540"/>
            <a:ext cx="4406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/>
              <a:t>ATTRIBUTE</a:t>
            </a:r>
            <a:r>
              <a:rPr sz="2800" spc="-70" dirty="0"/>
              <a:t> </a:t>
            </a:r>
            <a:r>
              <a:rPr sz="2800" spc="-10" dirty="0"/>
              <a:t>COMPONENT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9951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2012950"/>
            <a:ext cx="5619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retype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 maps,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hardcopy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63269" y="243712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06169" y="2453640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copied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existing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773679" y="955040"/>
            <a:ext cx="35960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0" dirty="0"/>
              <a:t>SPATIAL</a:t>
            </a:r>
            <a:r>
              <a:rPr sz="2800" spc="-215" dirty="0"/>
              <a:t> </a:t>
            </a:r>
            <a:r>
              <a:rPr sz="2800" spc="-10" dirty="0"/>
              <a:t>ACCURACY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9964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2012950"/>
            <a:ext cx="723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Precision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indicates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closely several positions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06169" y="2378709"/>
            <a:ext cx="320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 relation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34645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362959"/>
            <a:ext cx="695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15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 measure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the closeness of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6169" y="3728720"/>
            <a:ext cx="6701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positions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 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position that is known and  defined in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terms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an absolute reference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630" y="528320"/>
            <a:ext cx="616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CC0033"/>
                </a:solidFill>
              </a:rPr>
              <a:t>GIS: </a:t>
            </a:r>
            <a:r>
              <a:rPr sz="4400" dirty="0">
                <a:solidFill>
                  <a:srgbClr val="CC0033"/>
                </a:solidFill>
              </a:rPr>
              <a:t>a formal</a:t>
            </a:r>
            <a:r>
              <a:rPr sz="4400" spc="-70" dirty="0">
                <a:solidFill>
                  <a:srgbClr val="CC0033"/>
                </a:solidFill>
              </a:rPr>
              <a:t> </a:t>
            </a:r>
            <a:r>
              <a:rPr sz="4400" spc="-5" dirty="0">
                <a:solidFill>
                  <a:srgbClr val="CC0033"/>
                </a:solidFill>
              </a:rPr>
              <a:t>definition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1785620"/>
            <a:ext cx="7413625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163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“A system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for capturing, storing,  checking, integrating, manipulating, 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analysing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and displaying data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which  are spatially referenced to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Earth.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This is normally considered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to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involve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a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spatially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referenced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computer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database and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appropriate  applications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software”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35479" y="528320"/>
            <a:ext cx="5264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Why </a:t>
            </a:r>
            <a:r>
              <a:rPr sz="4400" spc="-5" dirty="0">
                <a:solidFill>
                  <a:srgbClr val="CC0033"/>
                </a:solidFill>
              </a:rPr>
              <a:t>is </a:t>
            </a:r>
            <a:r>
              <a:rPr sz="4400" dirty="0">
                <a:solidFill>
                  <a:srgbClr val="CC0033"/>
                </a:solidFill>
              </a:rPr>
              <a:t>GIS</a:t>
            </a:r>
            <a:r>
              <a:rPr sz="4400" spc="-135" dirty="0">
                <a:solidFill>
                  <a:srgbClr val="CC0033"/>
                </a:solidFill>
              </a:rPr>
              <a:t> </a:t>
            </a:r>
            <a:r>
              <a:rPr sz="4400" spc="-5" dirty="0">
                <a:solidFill>
                  <a:srgbClr val="CC0033"/>
                </a:solidFill>
              </a:rPr>
              <a:t>unique?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2273300"/>
            <a:ext cx="7532370" cy="32219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9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GIS handles </a:t>
            </a:r>
            <a:r>
              <a:rPr sz="3200" b="1" spc="-80" dirty="0">
                <a:solidFill>
                  <a:srgbClr val="003366"/>
                </a:solidFill>
                <a:latin typeface="Arial"/>
                <a:cs typeface="Arial"/>
              </a:rPr>
              <a:t>SPATIAL</a:t>
            </a:r>
            <a:r>
              <a:rPr sz="32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information</a:t>
            </a:r>
            <a:endParaRPr sz="3200">
              <a:latin typeface="Arial"/>
              <a:cs typeface="Arial"/>
            </a:endParaRPr>
          </a:p>
          <a:p>
            <a:pPr marL="754380" marR="5080" indent="-284480">
              <a:lnSpc>
                <a:spcPts val="3350"/>
              </a:lnSpc>
              <a:spcBef>
                <a:spcPts val="820"/>
              </a:spcBef>
            </a:pPr>
            <a:r>
              <a:rPr sz="4200" baseline="2976" dirty="0">
                <a:solidFill>
                  <a:srgbClr val="3399CC"/>
                </a:solidFill>
                <a:latin typeface="Arial"/>
                <a:cs typeface="Arial"/>
              </a:rPr>
              <a:t>–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Information referenced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by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its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location</a:t>
            </a:r>
            <a:r>
              <a:rPr sz="2800" b="1" spc="-2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in 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600">
              <a:latin typeface="Arial"/>
              <a:cs typeface="Arial"/>
            </a:endParaRPr>
          </a:p>
          <a:p>
            <a:pPr marL="354330" marR="189230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GIS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makes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connections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between  activities based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on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spatial</a:t>
            </a:r>
            <a:r>
              <a:rPr sz="32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proximity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14399" y="1981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14399" y="1981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Process</a:t>
            </a:r>
          </a:p>
        </p:txBody>
      </p:sp>
      <p:grpSp>
        <p:nvGrpSpPr>
          <p:cNvPr id="544" name="object 544"/>
          <p:cNvGrpSpPr/>
          <p:nvPr/>
        </p:nvGrpSpPr>
        <p:grpSpPr>
          <a:xfrm>
            <a:off x="2738437" y="2738437"/>
            <a:ext cx="1838325" cy="1000125"/>
            <a:chOff x="2738437" y="2738437"/>
            <a:chExt cx="1838325" cy="1000125"/>
          </a:xfrm>
        </p:grpSpPr>
        <p:sp>
          <p:nvSpPr>
            <p:cNvPr id="545" name="object 545"/>
            <p:cNvSpPr/>
            <p:nvPr/>
          </p:nvSpPr>
          <p:spPr>
            <a:xfrm>
              <a:off x="2743200" y="2743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743200" y="2743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7" name="object 547"/>
          <p:cNvSpPr txBox="1"/>
          <p:nvPr/>
        </p:nvSpPr>
        <p:spPr>
          <a:xfrm>
            <a:off x="1384300" y="2167890"/>
            <a:ext cx="281940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1934845" indent="-18542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Capture  </a:t>
            </a:r>
            <a:r>
              <a:rPr sz="1800" b="1" spc="-1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741170" marR="5080" indent="76200">
              <a:lnSpc>
                <a:spcPct val="100000"/>
              </a:lnSpc>
              <a:spcBef>
                <a:spcPts val="1680"/>
              </a:spcBef>
            </a:pPr>
            <a:r>
              <a:rPr sz="1800" b="1" spc="-5" dirty="0">
                <a:latin typeface="Arial"/>
                <a:cs typeface="Arial"/>
              </a:rPr>
              <a:t>Register  Map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8" name="object 548"/>
          <p:cNvGrpSpPr/>
          <p:nvPr/>
        </p:nvGrpSpPr>
        <p:grpSpPr>
          <a:xfrm>
            <a:off x="4795837" y="3500437"/>
            <a:ext cx="1838325" cy="1000125"/>
            <a:chOff x="4795837" y="3500437"/>
            <a:chExt cx="1838325" cy="1000125"/>
          </a:xfrm>
        </p:grpSpPr>
        <p:sp>
          <p:nvSpPr>
            <p:cNvPr id="549" name="object 549"/>
            <p:cNvSpPr/>
            <p:nvPr/>
          </p:nvSpPr>
          <p:spPr>
            <a:xfrm>
              <a:off x="4800600" y="3505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14"/>
                  </a:lnTo>
                  <a:lnTo>
                    <a:pt x="792522" y="4022"/>
                  </a:lnTo>
                  <a:lnTo>
                    <a:pt x="733603" y="8966"/>
                  </a:lnTo>
                  <a:lnTo>
                    <a:pt x="676170" y="15793"/>
                  </a:lnTo>
                  <a:lnTo>
                    <a:pt x="620328" y="24444"/>
                  </a:lnTo>
                  <a:lnTo>
                    <a:pt x="566184" y="34867"/>
                  </a:lnTo>
                  <a:lnTo>
                    <a:pt x="513843" y="47004"/>
                  </a:lnTo>
                  <a:lnTo>
                    <a:pt x="463409" y="60800"/>
                  </a:lnTo>
                  <a:lnTo>
                    <a:pt x="414988" y="76199"/>
                  </a:lnTo>
                  <a:lnTo>
                    <a:pt x="368686" y="93146"/>
                  </a:lnTo>
                  <a:lnTo>
                    <a:pt x="324607" y="111586"/>
                  </a:lnTo>
                  <a:lnTo>
                    <a:pt x="282858" y="131462"/>
                  </a:lnTo>
                  <a:lnTo>
                    <a:pt x="243543" y="152720"/>
                  </a:lnTo>
                  <a:lnTo>
                    <a:pt x="206768" y="175303"/>
                  </a:lnTo>
                  <a:lnTo>
                    <a:pt x="172638" y="199156"/>
                  </a:lnTo>
                  <a:lnTo>
                    <a:pt x="141259" y="224223"/>
                  </a:lnTo>
                  <a:lnTo>
                    <a:pt x="112736" y="250449"/>
                  </a:lnTo>
                  <a:lnTo>
                    <a:pt x="64678" y="306155"/>
                  </a:lnTo>
                  <a:lnTo>
                    <a:pt x="29307" y="365828"/>
                  </a:lnTo>
                  <a:lnTo>
                    <a:pt x="7467" y="429025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805"/>
                  </a:lnTo>
                  <a:lnTo>
                    <a:pt x="1812156" y="397014"/>
                  </a:lnTo>
                  <a:lnTo>
                    <a:pt x="1783445" y="335523"/>
                  </a:lnTo>
                  <a:lnTo>
                    <a:pt x="1741626" y="277778"/>
                  </a:lnTo>
                  <a:lnTo>
                    <a:pt x="1687540" y="224223"/>
                  </a:lnTo>
                  <a:lnTo>
                    <a:pt x="1656161" y="199156"/>
                  </a:lnTo>
                  <a:lnTo>
                    <a:pt x="1622031" y="175303"/>
                  </a:lnTo>
                  <a:lnTo>
                    <a:pt x="1585256" y="152720"/>
                  </a:lnTo>
                  <a:lnTo>
                    <a:pt x="1545941" y="131462"/>
                  </a:lnTo>
                  <a:lnTo>
                    <a:pt x="1504192" y="111586"/>
                  </a:lnTo>
                  <a:lnTo>
                    <a:pt x="1460113" y="93146"/>
                  </a:lnTo>
                  <a:lnTo>
                    <a:pt x="1413811" y="76199"/>
                  </a:lnTo>
                  <a:lnTo>
                    <a:pt x="1365390" y="60800"/>
                  </a:lnTo>
                  <a:lnTo>
                    <a:pt x="1314956" y="47004"/>
                  </a:lnTo>
                  <a:lnTo>
                    <a:pt x="1262615" y="34867"/>
                  </a:lnTo>
                  <a:lnTo>
                    <a:pt x="1208471" y="24444"/>
                  </a:lnTo>
                  <a:lnTo>
                    <a:pt x="1152629" y="15793"/>
                  </a:lnTo>
                  <a:lnTo>
                    <a:pt x="1095196" y="8966"/>
                  </a:lnTo>
                  <a:lnTo>
                    <a:pt x="1036277" y="4022"/>
                  </a:lnTo>
                  <a:lnTo>
                    <a:pt x="975976" y="1014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800600" y="3505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14"/>
                  </a:lnTo>
                  <a:lnTo>
                    <a:pt x="1036277" y="4022"/>
                  </a:lnTo>
                  <a:lnTo>
                    <a:pt x="1095196" y="8966"/>
                  </a:lnTo>
                  <a:lnTo>
                    <a:pt x="1152629" y="15793"/>
                  </a:lnTo>
                  <a:lnTo>
                    <a:pt x="1208471" y="24444"/>
                  </a:lnTo>
                  <a:lnTo>
                    <a:pt x="1262615" y="34867"/>
                  </a:lnTo>
                  <a:lnTo>
                    <a:pt x="1314956" y="47004"/>
                  </a:lnTo>
                  <a:lnTo>
                    <a:pt x="1365390" y="60800"/>
                  </a:lnTo>
                  <a:lnTo>
                    <a:pt x="1413811" y="76199"/>
                  </a:lnTo>
                  <a:lnTo>
                    <a:pt x="1460113" y="93146"/>
                  </a:lnTo>
                  <a:lnTo>
                    <a:pt x="1504192" y="111586"/>
                  </a:lnTo>
                  <a:lnTo>
                    <a:pt x="1545941" y="131462"/>
                  </a:lnTo>
                  <a:lnTo>
                    <a:pt x="1585256" y="152720"/>
                  </a:lnTo>
                  <a:lnTo>
                    <a:pt x="1622031" y="175303"/>
                  </a:lnTo>
                  <a:lnTo>
                    <a:pt x="1656161" y="199156"/>
                  </a:lnTo>
                  <a:lnTo>
                    <a:pt x="1687540" y="224223"/>
                  </a:lnTo>
                  <a:lnTo>
                    <a:pt x="1716063" y="250449"/>
                  </a:lnTo>
                  <a:lnTo>
                    <a:pt x="1764121" y="306155"/>
                  </a:lnTo>
                  <a:lnTo>
                    <a:pt x="1799492" y="365828"/>
                  </a:lnTo>
                  <a:lnTo>
                    <a:pt x="1821332" y="429025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805"/>
                  </a:lnTo>
                  <a:lnTo>
                    <a:pt x="16643" y="397014"/>
                  </a:lnTo>
                  <a:lnTo>
                    <a:pt x="45354" y="335523"/>
                  </a:lnTo>
                  <a:lnTo>
                    <a:pt x="87173" y="277778"/>
                  </a:lnTo>
                  <a:lnTo>
                    <a:pt x="141259" y="224223"/>
                  </a:lnTo>
                  <a:lnTo>
                    <a:pt x="172638" y="199156"/>
                  </a:lnTo>
                  <a:lnTo>
                    <a:pt x="206768" y="175303"/>
                  </a:lnTo>
                  <a:lnTo>
                    <a:pt x="243543" y="152720"/>
                  </a:lnTo>
                  <a:lnTo>
                    <a:pt x="282858" y="131462"/>
                  </a:lnTo>
                  <a:lnTo>
                    <a:pt x="324607" y="111586"/>
                  </a:lnTo>
                  <a:lnTo>
                    <a:pt x="368686" y="93146"/>
                  </a:lnTo>
                  <a:lnTo>
                    <a:pt x="414988" y="76199"/>
                  </a:lnTo>
                  <a:lnTo>
                    <a:pt x="463409" y="60800"/>
                  </a:lnTo>
                  <a:lnTo>
                    <a:pt x="513843" y="47004"/>
                  </a:lnTo>
                  <a:lnTo>
                    <a:pt x="566184" y="34867"/>
                  </a:lnTo>
                  <a:lnTo>
                    <a:pt x="620328" y="24444"/>
                  </a:lnTo>
                  <a:lnTo>
                    <a:pt x="676170" y="15793"/>
                  </a:lnTo>
                  <a:lnTo>
                    <a:pt x="733603" y="8966"/>
                  </a:lnTo>
                  <a:lnTo>
                    <a:pt x="792522" y="4022"/>
                  </a:lnTo>
                  <a:lnTo>
                    <a:pt x="852823" y="1014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1" name="object 551"/>
          <p:cNvSpPr txBox="1"/>
          <p:nvPr/>
        </p:nvSpPr>
        <p:spPr>
          <a:xfrm>
            <a:off x="5238750" y="3691890"/>
            <a:ext cx="951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rpr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 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2" name="object 552"/>
          <p:cNvGrpSpPr/>
          <p:nvPr/>
        </p:nvGrpSpPr>
        <p:grpSpPr>
          <a:xfrm>
            <a:off x="6700837" y="4262437"/>
            <a:ext cx="1838325" cy="1000125"/>
            <a:chOff x="6700837" y="4262437"/>
            <a:chExt cx="1838325" cy="1000125"/>
          </a:xfrm>
        </p:grpSpPr>
        <p:sp>
          <p:nvSpPr>
            <p:cNvPr id="553" name="object 553"/>
            <p:cNvSpPr/>
            <p:nvPr/>
          </p:nvSpPr>
          <p:spPr>
            <a:xfrm>
              <a:off x="6705600" y="4267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683" y="1020"/>
                  </a:lnTo>
                  <a:lnTo>
                    <a:pt x="792264" y="4044"/>
                  </a:lnTo>
                  <a:lnTo>
                    <a:pt x="733249" y="9015"/>
                  </a:lnTo>
                  <a:lnTo>
                    <a:pt x="675740" y="15874"/>
                  </a:lnTo>
                  <a:lnTo>
                    <a:pt x="619841" y="24566"/>
                  </a:lnTo>
                  <a:lnTo>
                    <a:pt x="565656" y="35033"/>
                  </a:lnTo>
                  <a:lnTo>
                    <a:pt x="513290" y="47219"/>
                  </a:lnTo>
                  <a:lnTo>
                    <a:pt x="462845" y="61065"/>
                  </a:lnTo>
                  <a:lnTo>
                    <a:pt x="414426" y="76515"/>
                  </a:lnTo>
                  <a:lnTo>
                    <a:pt x="368137" y="93512"/>
                  </a:lnTo>
                  <a:lnTo>
                    <a:pt x="324081" y="111999"/>
                  </a:lnTo>
                  <a:lnTo>
                    <a:pt x="282363" y="131919"/>
                  </a:lnTo>
                  <a:lnTo>
                    <a:pt x="243087" y="153214"/>
                  </a:lnTo>
                  <a:lnTo>
                    <a:pt x="206355" y="175829"/>
                  </a:lnTo>
                  <a:lnTo>
                    <a:pt x="172272" y="199704"/>
                  </a:lnTo>
                  <a:lnTo>
                    <a:pt x="140943" y="224785"/>
                  </a:lnTo>
                  <a:lnTo>
                    <a:pt x="112470" y="251013"/>
                  </a:lnTo>
                  <a:lnTo>
                    <a:pt x="64511" y="306683"/>
                  </a:lnTo>
                  <a:lnTo>
                    <a:pt x="29225" y="366258"/>
                  </a:lnTo>
                  <a:lnTo>
                    <a:pt x="7444" y="429283"/>
                  </a:lnTo>
                  <a:lnTo>
                    <a:pt x="0" y="495300"/>
                  </a:lnTo>
                  <a:lnTo>
                    <a:pt x="1878" y="528653"/>
                  </a:lnTo>
                  <a:lnTo>
                    <a:pt x="16595" y="593231"/>
                  </a:lnTo>
                  <a:lnTo>
                    <a:pt x="45232" y="654588"/>
                  </a:lnTo>
                  <a:lnTo>
                    <a:pt x="86958" y="712268"/>
                  </a:lnTo>
                  <a:lnTo>
                    <a:pt x="140943" y="765814"/>
                  </a:lnTo>
                  <a:lnTo>
                    <a:pt x="172272" y="790895"/>
                  </a:lnTo>
                  <a:lnTo>
                    <a:pt x="206355" y="814770"/>
                  </a:lnTo>
                  <a:lnTo>
                    <a:pt x="243087" y="837385"/>
                  </a:lnTo>
                  <a:lnTo>
                    <a:pt x="282363" y="858680"/>
                  </a:lnTo>
                  <a:lnTo>
                    <a:pt x="324081" y="878600"/>
                  </a:lnTo>
                  <a:lnTo>
                    <a:pt x="368137" y="897087"/>
                  </a:lnTo>
                  <a:lnTo>
                    <a:pt x="414426" y="914084"/>
                  </a:lnTo>
                  <a:lnTo>
                    <a:pt x="462845" y="929534"/>
                  </a:lnTo>
                  <a:lnTo>
                    <a:pt x="513290" y="943380"/>
                  </a:lnTo>
                  <a:lnTo>
                    <a:pt x="565656" y="955566"/>
                  </a:lnTo>
                  <a:lnTo>
                    <a:pt x="619841" y="966033"/>
                  </a:lnTo>
                  <a:lnTo>
                    <a:pt x="675740" y="974725"/>
                  </a:lnTo>
                  <a:lnTo>
                    <a:pt x="733249" y="981584"/>
                  </a:lnTo>
                  <a:lnTo>
                    <a:pt x="792264" y="986555"/>
                  </a:lnTo>
                  <a:lnTo>
                    <a:pt x="85268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705600" y="4267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683" y="989579"/>
                  </a:lnTo>
                  <a:lnTo>
                    <a:pt x="792264" y="986555"/>
                  </a:lnTo>
                  <a:lnTo>
                    <a:pt x="733249" y="981584"/>
                  </a:lnTo>
                  <a:lnTo>
                    <a:pt x="675740" y="974725"/>
                  </a:lnTo>
                  <a:lnTo>
                    <a:pt x="619841" y="966033"/>
                  </a:lnTo>
                  <a:lnTo>
                    <a:pt x="565656" y="955566"/>
                  </a:lnTo>
                  <a:lnTo>
                    <a:pt x="513290" y="943380"/>
                  </a:lnTo>
                  <a:lnTo>
                    <a:pt x="462845" y="929534"/>
                  </a:lnTo>
                  <a:lnTo>
                    <a:pt x="414426" y="914084"/>
                  </a:lnTo>
                  <a:lnTo>
                    <a:pt x="368137" y="897087"/>
                  </a:lnTo>
                  <a:lnTo>
                    <a:pt x="324081" y="878600"/>
                  </a:lnTo>
                  <a:lnTo>
                    <a:pt x="282363" y="858680"/>
                  </a:lnTo>
                  <a:lnTo>
                    <a:pt x="243087" y="837385"/>
                  </a:lnTo>
                  <a:lnTo>
                    <a:pt x="206355" y="814770"/>
                  </a:lnTo>
                  <a:lnTo>
                    <a:pt x="172272" y="790895"/>
                  </a:lnTo>
                  <a:lnTo>
                    <a:pt x="140943" y="765814"/>
                  </a:lnTo>
                  <a:lnTo>
                    <a:pt x="112470" y="739586"/>
                  </a:lnTo>
                  <a:lnTo>
                    <a:pt x="64511" y="683916"/>
                  </a:lnTo>
                  <a:lnTo>
                    <a:pt x="29225" y="624341"/>
                  </a:lnTo>
                  <a:lnTo>
                    <a:pt x="7444" y="561316"/>
                  </a:lnTo>
                  <a:lnTo>
                    <a:pt x="0" y="495300"/>
                  </a:lnTo>
                  <a:lnTo>
                    <a:pt x="1878" y="461946"/>
                  </a:lnTo>
                  <a:lnTo>
                    <a:pt x="16595" y="397368"/>
                  </a:lnTo>
                  <a:lnTo>
                    <a:pt x="45232" y="336011"/>
                  </a:lnTo>
                  <a:lnTo>
                    <a:pt x="86958" y="278331"/>
                  </a:lnTo>
                  <a:lnTo>
                    <a:pt x="140943" y="224785"/>
                  </a:lnTo>
                  <a:lnTo>
                    <a:pt x="172272" y="199704"/>
                  </a:lnTo>
                  <a:lnTo>
                    <a:pt x="206355" y="175829"/>
                  </a:lnTo>
                  <a:lnTo>
                    <a:pt x="243087" y="153214"/>
                  </a:lnTo>
                  <a:lnTo>
                    <a:pt x="282363" y="131919"/>
                  </a:lnTo>
                  <a:lnTo>
                    <a:pt x="324081" y="111999"/>
                  </a:lnTo>
                  <a:lnTo>
                    <a:pt x="368137" y="93512"/>
                  </a:lnTo>
                  <a:lnTo>
                    <a:pt x="414426" y="76515"/>
                  </a:lnTo>
                  <a:lnTo>
                    <a:pt x="462845" y="61065"/>
                  </a:lnTo>
                  <a:lnTo>
                    <a:pt x="513290" y="47219"/>
                  </a:lnTo>
                  <a:lnTo>
                    <a:pt x="565656" y="35033"/>
                  </a:lnTo>
                  <a:lnTo>
                    <a:pt x="619841" y="24566"/>
                  </a:lnTo>
                  <a:lnTo>
                    <a:pt x="675740" y="15874"/>
                  </a:lnTo>
                  <a:lnTo>
                    <a:pt x="733249" y="9015"/>
                  </a:lnTo>
                  <a:lnTo>
                    <a:pt x="792264" y="4044"/>
                  </a:lnTo>
                  <a:lnTo>
                    <a:pt x="85268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5" name="object 555"/>
          <p:cNvSpPr txBox="1"/>
          <p:nvPr/>
        </p:nvSpPr>
        <p:spPr>
          <a:xfrm>
            <a:off x="6974840" y="4377690"/>
            <a:ext cx="1441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Convert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 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Digital  </a:t>
            </a:r>
            <a:r>
              <a:rPr sz="1800" b="1" spc="-10" dirty="0">
                <a:latin typeface="Arial"/>
                <a:cs typeface="Arial"/>
              </a:rPr>
              <a:t>Format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6" name="object 556"/>
          <p:cNvGrpSpPr/>
          <p:nvPr/>
        </p:nvGrpSpPr>
        <p:grpSpPr>
          <a:xfrm>
            <a:off x="452437" y="3805237"/>
            <a:ext cx="1838325" cy="1000125"/>
            <a:chOff x="452437" y="3805237"/>
            <a:chExt cx="1838325" cy="1000125"/>
          </a:xfrm>
        </p:grpSpPr>
        <p:sp>
          <p:nvSpPr>
            <p:cNvPr id="557" name="object 557"/>
            <p:cNvSpPr/>
            <p:nvPr/>
          </p:nvSpPr>
          <p:spPr>
            <a:xfrm>
              <a:off x="457200" y="38100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57200" y="38100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9" name="object 559"/>
          <p:cNvSpPr txBox="1"/>
          <p:nvPr/>
        </p:nvSpPr>
        <p:spPr>
          <a:xfrm>
            <a:off x="722630" y="3995420"/>
            <a:ext cx="137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87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Store Data 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Computer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0" name="object 560"/>
          <p:cNvGrpSpPr/>
          <p:nvPr/>
        </p:nvGrpSpPr>
        <p:grpSpPr>
          <a:xfrm>
            <a:off x="2281237" y="4643437"/>
            <a:ext cx="1838325" cy="1000125"/>
            <a:chOff x="2281237" y="4643437"/>
            <a:chExt cx="1838325" cy="1000125"/>
          </a:xfrm>
        </p:grpSpPr>
        <p:sp>
          <p:nvSpPr>
            <p:cNvPr id="561" name="object 561"/>
            <p:cNvSpPr/>
            <p:nvPr/>
          </p:nvSpPr>
          <p:spPr>
            <a:xfrm>
              <a:off x="2286000" y="4648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14"/>
                  </a:lnTo>
                  <a:lnTo>
                    <a:pt x="792522" y="4022"/>
                  </a:lnTo>
                  <a:lnTo>
                    <a:pt x="733603" y="8966"/>
                  </a:lnTo>
                  <a:lnTo>
                    <a:pt x="676170" y="15793"/>
                  </a:lnTo>
                  <a:lnTo>
                    <a:pt x="620328" y="24444"/>
                  </a:lnTo>
                  <a:lnTo>
                    <a:pt x="566184" y="34867"/>
                  </a:lnTo>
                  <a:lnTo>
                    <a:pt x="513843" y="47004"/>
                  </a:lnTo>
                  <a:lnTo>
                    <a:pt x="463409" y="60800"/>
                  </a:lnTo>
                  <a:lnTo>
                    <a:pt x="414988" y="76199"/>
                  </a:lnTo>
                  <a:lnTo>
                    <a:pt x="368686" y="93146"/>
                  </a:lnTo>
                  <a:lnTo>
                    <a:pt x="324607" y="111586"/>
                  </a:lnTo>
                  <a:lnTo>
                    <a:pt x="282858" y="131462"/>
                  </a:lnTo>
                  <a:lnTo>
                    <a:pt x="243543" y="152720"/>
                  </a:lnTo>
                  <a:lnTo>
                    <a:pt x="206768" y="175303"/>
                  </a:lnTo>
                  <a:lnTo>
                    <a:pt x="172638" y="199156"/>
                  </a:lnTo>
                  <a:lnTo>
                    <a:pt x="141259" y="224223"/>
                  </a:lnTo>
                  <a:lnTo>
                    <a:pt x="112736" y="250449"/>
                  </a:lnTo>
                  <a:lnTo>
                    <a:pt x="64678" y="306155"/>
                  </a:lnTo>
                  <a:lnTo>
                    <a:pt x="29307" y="365828"/>
                  </a:lnTo>
                  <a:lnTo>
                    <a:pt x="7467" y="429025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805"/>
                  </a:lnTo>
                  <a:lnTo>
                    <a:pt x="1812156" y="397014"/>
                  </a:lnTo>
                  <a:lnTo>
                    <a:pt x="1783445" y="335523"/>
                  </a:lnTo>
                  <a:lnTo>
                    <a:pt x="1741626" y="277778"/>
                  </a:lnTo>
                  <a:lnTo>
                    <a:pt x="1687540" y="224223"/>
                  </a:lnTo>
                  <a:lnTo>
                    <a:pt x="1656161" y="199156"/>
                  </a:lnTo>
                  <a:lnTo>
                    <a:pt x="1622031" y="175303"/>
                  </a:lnTo>
                  <a:lnTo>
                    <a:pt x="1585256" y="152720"/>
                  </a:lnTo>
                  <a:lnTo>
                    <a:pt x="1545941" y="131462"/>
                  </a:lnTo>
                  <a:lnTo>
                    <a:pt x="1504192" y="111586"/>
                  </a:lnTo>
                  <a:lnTo>
                    <a:pt x="1460113" y="93146"/>
                  </a:lnTo>
                  <a:lnTo>
                    <a:pt x="1413811" y="76199"/>
                  </a:lnTo>
                  <a:lnTo>
                    <a:pt x="1365390" y="60800"/>
                  </a:lnTo>
                  <a:lnTo>
                    <a:pt x="1314956" y="47004"/>
                  </a:lnTo>
                  <a:lnTo>
                    <a:pt x="1262615" y="34867"/>
                  </a:lnTo>
                  <a:lnTo>
                    <a:pt x="1208471" y="24444"/>
                  </a:lnTo>
                  <a:lnTo>
                    <a:pt x="1152629" y="15793"/>
                  </a:lnTo>
                  <a:lnTo>
                    <a:pt x="1095196" y="8966"/>
                  </a:lnTo>
                  <a:lnTo>
                    <a:pt x="1036277" y="4022"/>
                  </a:lnTo>
                  <a:lnTo>
                    <a:pt x="975976" y="1014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286000" y="4648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14"/>
                  </a:lnTo>
                  <a:lnTo>
                    <a:pt x="1036277" y="4022"/>
                  </a:lnTo>
                  <a:lnTo>
                    <a:pt x="1095196" y="8966"/>
                  </a:lnTo>
                  <a:lnTo>
                    <a:pt x="1152629" y="15793"/>
                  </a:lnTo>
                  <a:lnTo>
                    <a:pt x="1208471" y="24444"/>
                  </a:lnTo>
                  <a:lnTo>
                    <a:pt x="1262615" y="34867"/>
                  </a:lnTo>
                  <a:lnTo>
                    <a:pt x="1314956" y="47004"/>
                  </a:lnTo>
                  <a:lnTo>
                    <a:pt x="1365390" y="60800"/>
                  </a:lnTo>
                  <a:lnTo>
                    <a:pt x="1413811" y="76199"/>
                  </a:lnTo>
                  <a:lnTo>
                    <a:pt x="1460113" y="93146"/>
                  </a:lnTo>
                  <a:lnTo>
                    <a:pt x="1504192" y="111586"/>
                  </a:lnTo>
                  <a:lnTo>
                    <a:pt x="1545941" y="131462"/>
                  </a:lnTo>
                  <a:lnTo>
                    <a:pt x="1585256" y="152720"/>
                  </a:lnTo>
                  <a:lnTo>
                    <a:pt x="1622031" y="175303"/>
                  </a:lnTo>
                  <a:lnTo>
                    <a:pt x="1656161" y="199156"/>
                  </a:lnTo>
                  <a:lnTo>
                    <a:pt x="1687540" y="224223"/>
                  </a:lnTo>
                  <a:lnTo>
                    <a:pt x="1716063" y="250449"/>
                  </a:lnTo>
                  <a:lnTo>
                    <a:pt x="1764121" y="306155"/>
                  </a:lnTo>
                  <a:lnTo>
                    <a:pt x="1799492" y="365828"/>
                  </a:lnTo>
                  <a:lnTo>
                    <a:pt x="1821332" y="429025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805"/>
                  </a:lnTo>
                  <a:lnTo>
                    <a:pt x="16643" y="397014"/>
                  </a:lnTo>
                  <a:lnTo>
                    <a:pt x="45354" y="335523"/>
                  </a:lnTo>
                  <a:lnTo>
                    <a:pt x="87173" y="277778"/>
                  </a:lnTo>
                  <a:lnTo>
                    <a:pt x="141259" y="224223"/>
                  </a:lnTo>
                  <a:lnTo>
                    <a:pt x="172638" y="199156"/>
                  </a:lnTo>
                  <a:lnTo>
                    <a:pt x="206768" y="175303"/>
                  </a:lnTo>
                  <a:lnTo>
                    <a:pt x="243543" y="152720"/>
                  </a:lnTo>
                  <a:lnTo>
                    <a:pt x="282858" y="131462"/>
                  </a:lnTo>
                  <a:lnTo>
                    <a:pt x="324607" y="111586"/>
                  </a:lnTo>
                  <a:lnTo>
                    <a:pt x="368686" y="93146"/>
                  </a:lnTo>
                  <a:lnTo>
                    <a:pt x="414988" y="76199"/>
                  </a:lnTo>
                  <a:lnTo>
                    <a:pt x="463409" y="60800"/>
                  </a:lnTo>
                  <a:lnTo>
                    <a:pt x="513843" y="47004"/>
                  </a:lnTo>
                  <a:lnTo>
                    <a:pt x="566184" y="34867"/>
                  </a:lnTo>
                  <a:lnTo>
                    <a:pt x="620328" y="24444"/>
                  </a:lnTo>
                  <a:lnTo>
                    <a:pt x="676170" y="15793"/>
                  </a:lnTo>
                  <a:lnTo>
                    <a:pt x="733603" y="8966"/>
                  </a:lnTo>
                  <a:lnTo>
                    <a:pt x="792522" y="4022"/>
                  </a:lnTo>
                  <a:lnTo>
                    <a:pt x="852823" y="1014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3" name="object 563"/>
          <p:cNvSpPr txBox="1"/>
          <p:nvPr/>
        </p:nvSpPr>
        <p:spPr>
          <a:xfrm>
            <a:off x="2705100" y="4911090"/>
            <a:ext cx="9124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685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Proce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 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4" name="object 564"/>
          <p:cNvGrpSpPr/>
          <p:nvPr/>
        </p:nvGrpSpPr>
        <p:grpSpPr>
          <a:xfrm>
            <a:off x="4414837" y="5253037"/>
            <a:ext cx="1838325" cy="1000125"/>
            <a:chOff x="4414837" y="5253037"/>
            <a:chExt cx="1838325" cy="1000125"/>
          </a:xfrm>
        </p:grpSpPr>
        <p:sp>
          <p:nvSpPr>
            <p:cNvPr id="565" name="object 565"/>
            <p:cNvSpPr/>
            <p:nvPr/>
          </p:nvSpPr>
          <p:spPr>
            <a:xfrm>
              <a:off x="4419600" y="52578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419600" y="52578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7" name="object 567"/>
          <p:cNvSpPr txBox="1"/>
          <p:nvPr/>
        </p:nvSpPr>
        <p:spPr>
          <a:xfrm>
            <a:off x="4878070" y="5443220"/>
            <a:ext cx="849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lay  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8" name="object 568"/>
          <p:cNvGrpSpPr/>
          <p:nvPr/>
        </p:nvGrpSpPr>
        <p:grpSpPr>
          <a:xfrm>
            <a:off x="2114550" y="2724150"/>
            <a:ext cx="4819650" cy="2919730"/>
            <a:chOff x="2114550" y="2724150"/>
            <a:chExt cx="4819650" cy="2919730"/>
          </a:xfrm>
        </p:grpSpPr>
        <p:sp>
          <p:nvSpPr>
            <p:cNvPr id="569" name="object 569"/>
            <p:cNvSpPr/>
            <p:nvPr/>
          </p:nvSpPr>
          <p:spPr>
            <a:xfrm>
              <a:off x="2590800" y="2743200"/>
              <a:ext cx="361950" cy="180340"/>
            </a:xfrm>
            <a:custGeom>
              <a:avLst/>
              <a:gdLst/>
              <a:ahLst/>
              <a:cxnLst/>
              <a:rect l="l" t="t" r="r" b="b"/>
              <a:pathLst>
                <a:path w="361950" h="180339">
                  <a:moveTo>
                    <a:pt x="0" y="0"/>
                  </a:moveTo>
                  <a:lnTo>
                    <a:pt x="36195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919730" y="286892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69" h="102869">
                  <a:moveTo>
                    <a:pt x="52069" y="0"/>
                  </a:moveTo>
                  <a:lnTo>
                    <a:pt x="0" y="102870"/>
                  </a:lnTo>
                  <a:lnTo>
                    <a:pt x="128269" y="102870"/>
                  </a:lnTo>
                  <a:lnTo>
                    <a:pt x="5206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419600" y="3505200"/>
              <a:ext cx="435609" cy="186690"/>
            </a:xfrm>
            <a:custGeom>
              <a:avLst/>
              <a:gdLst/>
              <a:ahLst/>
              <a:cxnLst/>
              <a:rect l="l" t="t" r="r" b="b"/>
              <a:pathLst>
                <a:path w="435610" h="186689">
                  <a:moveTo>
                    <a:pt x="0" y="0"/>
                  </a:moveTo>
                  <a:lnTo>
                    <a:pt x="435610" y="18668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824729" y="3636010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45720" y="0"/>
                  </a:moveTo>
                  <a:lnTo>
                    <a:pt x="0" y="105409"/>
                  </a:lnTo>
                  <a:lnTo>
                    <a:pt x="128270" y="9778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477000" y="4267200"/>
              <a:ext cx="361950" cy="180340"/>
            </a:xfrm>
            <a:custGeom>
              <a:avLst/>
              <a:gdLst/>
              <a:ahLst/>
              <a:cxnLst/>
              <a:rect l="l" t="t" r="r" b="b"/>
              <a:pathLst>
                <a:path w="361950" h="180339">
                  <a:moveTo>
                    <a:pt x="0" y="0"/>
                  </a:moveTo>
                  <a:lnTo>
                    <a:pt x="36195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805929" y="439292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52070" y="0"/>
                  </a:moveTo>
                  <a:lnTo>
                    <a:pt x="0" y="102870"/>
                  </a:lnTo>
                  <a:lnTo>
                    <a:pt x="128270" y="102870"/>
                  </a:lnTo>
                  <a:lnTo>
                    <a:pt x="520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316479" y="4354829"/>
              <a:ext cx="4465320" cy="445770"/>
            </a:xfrm>
            <a:custGeom>
              <a:avLst/>
              <a:gdLst/>
              <a:ahLst/>
              <a:cxnLst/>
              <a:rect l="l" t="t" r="r" b="b"/>
              <a:pathLst>
                <a:path w="4465320" h="445770">
                  <a:moveTo>
                    <a:pt x="4465320" y="44577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209800" y="4297680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80" h="114300">
                  <a:moveTo>
                    <a:pt x="119380" y="0"/>
                  </a:moveTo>
                  <a:lnTo>
                    <a:pt x="0" y="45720"/>
                  </a:lnTo>
                  <a:lnTo>
                    <a:pt x="107950" y="114300"/>
                  </a:lnTo>
                  <a:lnTo>
                    <a:pt x="1193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133600" y="4572000"/>
              <a:ext cx="440690" cy="251460"/>
            </a:xfrm>
            <a:custGeom>
              <a:avLst/>
              <a:gdLst/>
              <a:ahLst/>
              <a:cxnLst/>
              <a:rect l="l" t="t" r="r" b="b"/>
              <a:pathLst>
                <a:path w="440689" h="251460">
                  <a:moveTo>
                    <a:pt x="0" y="0"/>
                  </a:moveTo>
                  <a:lnTo>
                    <a:pt x="440689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538730" y="477012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69" h="106679">
                  <a:moveTo>
                    <a:pt x="57150" y="0"/>
                  </a:moveTo>
                  <a:lnTo>
                    <a:pt x="0" y="99059"/>
                  </a:lnTo>
                  <a:lnTo>
                    <a:pt x="128269" y="10667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962400" y="5257800"/>
              <a:ext cx="740410" cy="336550"/>
            </a:xfrm>
            <a:custGeom>
              <a:avLst/>
              <a:gdLst/>
              <a:ahLst/>
              <a:cxnLst/>
              <a:rect l="l" t="t" r="r" b="b"/>
              <a:pathLst>
                <a:path w="740410" h="336550">
                  <a:moveTo>
                    <a:pt x="0" y="0"/>
                  </a:moveTo>
                  <a:lnTo>
                    <a:pt x="740410" y="3365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672329" y="5539739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70" h="104139">
                  <a:moveTo>
                    <a:pt x="48260" y="0"/>
                  </a:moveTo>
                  <a:lnTo>
                    <a:pt x="0" y="104140"/>
                  </a:lnTo>
                  <a:lnTo>
                    <a:pt x="128270" y="99060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9" ma:contentTypeDescription="Create a new document." ma:contentTypeScope="" ma:versionID="03ecbfaf3233e368898c63418d13cc7c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351a94d3da1407de68e9bb0a7eab3774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11C996-70A0-4FDD-B313-070B43A1FA58}"/>
</file>

<file path=customXml/itemProps2.xml><?xml version="1.0" encoding="utf-8"?>
<ds:datastoreItem xmlns:ds="http://schemas.openxmlformats.org/officeDocument/2006/customXml" ds:itemID="{BC463C33-6649-4345-863D-04E6D3299C35}"/>
</file>

<file path=customXml/itemProps3.xml><?xml version="1.0" encoding="utf-8"?>
<ds:datastoreItem xmlns:ds="http://schemas.openxmlformats.org/officeDocument/2006/customXml" ds:itemID="{AF214892-2DC6-46C7-8226-C7FB00C7147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1551</Words>
  <Application>Microsoft Office PowerPoint</Application>
  <PresentationFormat>On-screen Show (4:3)</PresentationFormat>
  <Paragraphs>431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What is GIS?</vt:lpstr>
      <vt:lpstr>Geographical Information  System</vt:lpstr>
      <vt:lpstr>What is a GIS?</vt:lpstr>
      <vt:lpstr>What is GIS?</vt:lpstr>
      <vt:lpstr>What is GIS?</vt:lpstr>
      <vt:lpstr>GIS: a formal definition</vt:lpstr>
      <vt:lpstr>Why is GIS unique?</vt:lpstr>
      <vt:lpstr>GIS Process</vt:lpstr>
      <vt:lpstr>Images</vt:lpstr>
      <vt:lpstr>GIS Areas</vt:lpstr>
      <vt:lpstr>Softwar es</vt:lpstr>
      <vt:lpstr>Slide 13</vt:lpstr>
      <vt:lpstr>Internal  users</vt:lpstr>
      <vt:lpstr>Slide 15</vt:lpstr>
      <vt:lpstr>FUNCTIONS OF GIS</vt:lpstr>
      <vt:lpstr>Slide 17</vt:lpstr>
      <vt:lpstr>Slide 18</vt:lpstr>
      <vt:lpstr>Application of GIS</vt:lpstr>
      <vt:lpstr>Agriculture</vt:lpstr>
      <vt:lpstr>Natural Resource Management</vt:lpstr>
      <vt:lpstr>Planning and</vt:lpstr>
      <vt:lpstr>GIS: A Framework for Understanding  and Managing Our Earth</vt:lpstr>
      <vt:lpstr>Geography matters</vt:lpstr>
      <vt:lpstr>GIS as Infrastructure</vt:lpstr>
      <vt:lpstr>GIS as infrastructure</vt:lpstr>
      <vt:lpstr>Civil Engineering  Applications</vt:lpstr>
      <vt:lpstr>Location-Allocation  Inputs</vt:lpstr>
      <vt:lpstr>Location-Allocation  Outputs</vt:lpstr>
      <vt:lpstr>Vehicle  Routing</vt:lpstr>
      <vt:lpstr>Other Transportation  Applications</vt:lpstr>
      <vt:lpstr>Transportation – Emergency  Operations</vt:lpstr>
      <vt:lpstr>Watershed Characterization</vt:lpstr>
      <vt:lpstr>Watershed</vt:lpstr>
      <vt:lpstr>GIS DATA AND SOURCES</vt:lpstr>
      <vt:lpstr>Data Structure</vt:lpstr>
      <vt:lpstr>Maps And Map Elements</vt:lpstr>
      <vt:lpstr>Maps contains features such</vt:lpstr>
      <vt:lpstr>Point Features</vt:lpstr>
      <vt:lpstr>Slide 40</vt:lpstr>
      <vt:lpstr>Line Features</vt:lpstr>
      <vt:lpstr>Slide 42</vt:lpstr>
      <vt:lpstr>Area Features</vt:lpstr>
      <vt:lpstr>Slide 44</vt:lpstr>
      <vt:lpstr>GIS Data Formats</vt:lpstr>
      <vt:lpstr>SPATIAL  DATA</vt:lpstr>
      <vt:lpstr>Raster Format</vt:lpstr>
      <vt:lpstr>Raster Data</vt:lpstr>
      <vt:lpstr>Slide 49</vt:lpstr>
      <vt:lpstr>Vector Format</vt:lpstr>
      <vt:lpstr>Vector Format</vt:lpstr>
      <vt:lpstr>Vector Data</vt:lpstr>
      <vt:lpstr>Slide 53</vt:lpstr>
      <vt:lpstr>Vector and Raster Representation  of Point Map Features</vt:lpstr>
      <vt:lpstr>Vector and Raster Representation  of Line Map Features</vt:lpstr>
      <vt:lpstr>Vector and Raster Representation  of Area Map Features</vt:lpstr>
      <vt:lpstr>Comparison of Raster and Vector  Formats</vt:lpstr>
      <vt:lpstr>Comparison of Raster and Vector  Formats</vt:lpstr>
      <vt:lpstr>Attribute</vt:lpstr>
      <vt:lpstr>NATURE OF SPATIAL DATA</vt:lpstr>
      <vt:lpstr>Slide 61</vt:lpstr>
      <vt:lpstr>DATA SOURCES</vt:lpstr>
      <vt:lpstr>DATA ACQUISITION</vt:lpstr>
      <vt:lpstr>ATTRIBUTE COMPONENT</vt:lpstr>
      <vt:lpstr>SPATIAL ACCURACY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</dc:title>
  <cp:lastModifiedBy>Civil Department</cp:lastModifiedBy>
  <cp:revision>12</cp:revision>
  <dcterms:created xsi:type="dcterms:W3CDTF">2020-12-21T03:53:25Z</dcterms:created>
  <dcterms:modified xsi:type="dcterms:W3CDTF">2021-02-27T07:42:58Z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2013-12-31T00:00:00Z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2020-12-21T00:00:00Z</vt:filetime>
  </property>
  <property fmtid="{D5CDD505-2E9C-101B-9397-08002B2CF9AE}" pid="5" name="ContentTypeId">
    <vt:lpwstr>0x010100B94112AA75608C4BA7CADF33E499954F</vt:lpwstr>
  </property>
</Properties>
</file>